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4"/>
  </p:sldMasterIdLst>
  <p:notesMasterIdLst>
    <p:notesMasterId r:id="rId35"/>
  </p:notesMasterIdLst>
  <p:sldIdLst>
    <p:sldId id="269" r:id="rId5"/>
    <p:sldId id="396" r:id="rId6"/>
    <p:sldId id="270" r:id="rId7"/>
    <p:sldId id="347" r:id="rId8"/>
    <p:sldId id="349" r:id="rId9"/>
    <p:sldId id="350" r:id="rId10"/>
    <p:sldId id="397" r:id="rId11"/>
    <p:sldId id="401" r:id="rId12"/>
    <p:sldId id="402" r:id="rId13"/>
    <p:sldId id="403" r:id="rId14"/>
    <p:sldId id="404" r:id="rId15"/>
    <p:sldId id="370" r:id="rId16"/>
    <p:sldId id="371" r:id="rId17"/>
    <p:sldId id="372" r:id="rId18"/>
    <p:sldId id="373" r:id="rId19"/>
    <p:sldId id="374" r:id="rId20"/>
    <p:sldId id="375" r:id="rId21"/>
    <p:sldId id="376" r:id="rId22"/>
    <p:sldId id="377" r:id="rId23"/>
    <p:sldId id="378" r:id="rId24"/>
    <p:sldId id="398" r:id="rId25"/>
    <p:sldId id="381" r:id="rId26"/>
    <p:sldId id="382" r:id="rId27"/>
    <p:sldId id="399" r:id="rId28"/>
    <p:sldId id="383" r:id="rId29"/>
    <p:sldId id="384" r:id="rId30"/>
    <p:sldId id="355" r:id="rId31"/>
    <p:sldId id="369" r:id="rId32"/>
    <p:sldId id="393" r:id="rId33"/>
    <p:sldId id="385" r:id="rId34"/>
  </p:sldIdLst>
  <p:sldSz cx="12192000" cy="6858000"/>
  <p:notesSz cx="7315200" cy="9601200"/>
  <p:embeddedFontLst>
    <p:embeddedFont>
      <p:font typeface="Calibri" panose="020F050202020403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Raleway" panose="020B0503030101060003" pitchFamily="34" charset="0"/>
      <p:regular r:id="rId44"/>
      <p:bold r:id="rId45"/>
      <p:italic r:id="rId46"/>
      <p:boldItalic r:id="rId47"/>
    </p:embeddedFont>
    <p:embeddedFont>
      <p:font typeface="Raleway Light" panose="020B0403030101060003" pitchFamily="34" charset="0"/>
      <p:regular r:id="rId48"/>
      <p:italic r:id="rId49"/>
    </p:embeddedFont>
    <p:embeddedFont>
      <p:font typeface="Raleway SemiBold" panose="020B0703030101060003" pitchFamily="34" charset="0"/>
      <p:bold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8D8"/>
    <a:srgbClr val="404040"/>
    <a:srgbClr val="A6AFBA"/>
    <a:srgbClr val="37465E"/>
    <a:srgbClr val="EF8A45"/>
    <a:srgbClr val="546980"/>
    <a:srgbClr val="70C2D4"/>
    <a:srgbClr val="D9C973"/>
    <a:srgbClr val="D4CCA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6" autoAdjust="0"/>
    <p:restoredTop sz="82375" autoAdjust="0"/>
  </p:normalViewPr>
  <p:slideViewPr>
    <p:cSldViewPr snapToGrid="0">
      <p:cViewPr>
        <p:scale>
          <a:sx n="66" d="100"/>
          <a:sy n="66" d="100"/>
        </p:scale>
        <p:origin x="576" y="48"/>
      </p:cViewPr>
      <p:guideLst/>
    </p:cSldViewPr>
  </p:slideViewPr>
  <p:outlineViewPr>
    <p:cViewPr>
      <p:scale>
        <a:sx n="33" d="100"/>
        <a:sy n="33" d="100"/>
      </p:scale>
      <p:origin x="0" y="0"/>
    </p:cViewPr>
  </p:outlineViewPr>
  <p:notesTextViewPr>
    <p:cViewPr>
      <p:scale>
        <a:sx n="3" d="2"/>
        <a:sy n="3" d="2"/>
      </p:scale>
      <p:origin x="0" y="-438"/>
    </p:cViewPr>
  </p:notesTextViewPr>
  <p:notesViewPr>
    <p:cSldViewPr snapToGrid="0">
      <p:cViewPr varScale="1">
        <p:scale>
          <a:sx n="53" d="100"/>
          <a:sy n="53" d="100"/>
        </p:scale>
        <p:origin x="285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E5EB3CC-822A-448C-A494-11F5A0573AD4}" type="datetimeFigureOut">
              <a:rPr lang="en-US" smtClean="0"/>
              <a:t>5/7/2021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139BA10-C5CF-4769-BB45-19E5C126BAC8}" type="slidenum">
              <a:rPr lang="en-US" smtClean="0"/>
              <a:t>‹#›</a:t>
            </a:fld>
            <a:endParaRPr lang="en-US"/>
          </a:p>
        </p:txBody>
      </p:sp>
    </p:spTree>
    <p:extLst>
      <p:ext uri="{BB962C8B-B14F-4D97-AF65-F5344CB8AC3E}">
        <p14:creationId xmlns:p14="http://schemas.microsoft.com/office/powerpoint/2010/main" val="22557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the Kepro Referral Refusal</a:t>
            </a:r>
            <a:r>
              <a:rPr lang="en-US" baseline="0" dirty="0"/>
              <a:t> </a:t>
            </a:r>
            <a:r>
              <a:rPr lang="en-US" dirty="0"/>
              <a:t>training guide. This</a:t>
            </a:r>
            <a:r>
              <a:rPr lang="en-US" baseline="0" dirty="0"/>
              <a:t> video has been created to provide general guidance for Providers on how to submit an Referral Refusal in Atrezzo.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 guidance presented in this presentation is meant to give providers a basic understanding of the submission process in Atrezzo. </a:t>
            </a:r>
          </a:p>
        </p:txBody>
      </p:sp>
      <p:sp>
        <p:nvSpPr>
          <p:cNvPr id="4" name="Slide Number Placeholder 3"/>
          <p:cNvSpPr>
            <a:spLocks noGrp="1"/>
          </p:cNvSpPr>
          <p:nvPr>
            <p:ph type="sldNum" sz="quarter" idx="10"/>
          </p:nvPr>
        </p:nvSpPr>
        <p:spPr/>
        <p:txBody>
          <a:bodyPr/>
          <a:lstStyle/>
          <a:p>
            <a:fld id="{F139BA10-C5CF-4769-BB45-19E5C126BAC8}" type="slidenum">
              <a:rPr lang="en-US" smtClean="0"/>
              <a:t>1</a:t>
            </a:fld>
            <a:endParaRPr lang="en-US"/>
          </a:p>
        </p:txBody>
      </p:sp>
    </p:spTree>
    <p:extLst>
      <p:ext uri="{BB962C8B-B14F-4D97-AF65-F5344CB8AC3E}">
        <p14:creationId xmlns:p14="http://schemas.microsoft.com/office/powerpoint/2010/main" val="176074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New Member Information screen, fill in the member’s demographic information and click Create Member Record. You will notice by clicking the create member record, that the member ID box displays a temporary ID. This temporary ID will act as the Member’s ID</a:t>
            </a:r>
          </a:p>
        </p:txBody>
      </p:sp>
      <p:sp>
        <p:nvSpPr>
          <p:cNvPr id="4" name="Slide Number Placeholder 3"/>
          <p:cNvSpPr>
            <a:spLocks noGrp="1"/>
          </p:cNvSpPr>
          <p:nvPr>
            <p:ph type="sldNum" sz="quarter" idx="10"/>
          </p:nvPr>
        </p:nvSpPr>
        <p:spPr/>
        <p:txBody>
          <a:bodyPr/>
          <a:lstStyle/>
          <a:p>
            <a:fld id="{F139BA10-C5CF-4769-BB45-19E5C126BAC8}" type="slidenum">
              <a:rPr lang="en-US" smtClean="0"/>
              <a:t>10</a:t>
            </a:fld>
            <a:endParaRPr lang="en-US"/>
          </a:p>
        </p:txBody>
      </p:sp>
    </p:spTree>
    <p:extLst>
      <p:ext uri="{BB962C8B-B14F-4D97-AF65-F5344CB8AC3E}">
        <p14:creationId xmlns:p14="http://schemas.microsoft.com/office/powerpoint/2010/main" val="153538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create the Temp ID, click the Requests Tab and select create new request, then enter in the member’s temp ID in the Member ID box and click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11</a:t>
            </a:fld>
            <a:endParaRPr lang="en-US"/>
          </a:p>
        </p:txBody>
      </p:sp>
    </p:spTree>
    <p:extLst>
      <p:ext uri="{BB962C8B-B14F-4D97-AF65-F5344CB8AC3E}">
        <p14:creationId xmlns:p14="http://schemas.microsoft.com/office/powerpoint/2010/main" val="359011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member appears in the member search screen, click on select to start the request</a:t>
            </a:r>
          </a:p>
        </p:txBody>
      </p:sp>
      <p:sp>
        <p:nvSpPr>
          <p:cNvPr id="4" name="Slide Number Placeholder 3"/>
          <p:cNvSpPr>
            <a:spLocks noGrp="1"/>
          </p:cNvSpPr>
          <p:nvPr>
            <p:ph type="sldNum" sz="quarter" idx="10"/>
          </p:nvPr>
        </p:nvSpPr>
        <p:spPr/>
        <p:txBody>
          <a:bodyPr/>
          <a:lstStyle/>
          <a:p>
            <a:fld id="{F139BA10-C5CF-4769-BB45-19E5C126BAC8}" type="slidenum">
              <a:rPr lang="en-US" smtClean="0"/>
              <a:t>12</a:t>
            </a:fld>
            <a:endParaRPr lang="en-US"/>
          </a:p>
        </p:txBody>
      </p:sp>
    </p:spTree>
    <p:extLst>
      <p:ext uri="{BB962C8B-B14F-4D97-AF65-F5344CB8AC3E}">
        <p14:creationId xmlns:p14="http://schemas.microsoft.com/office/powerpoint/2010/main" val="322669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New Request at the bottom of the Request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13</a:t>
            </a:fld>
            <a:endParaRPr lang="en-US"/>
          </a:p>
        </p:txBody>
      </p:sp>
    </p:spTree>
    <p:extLst>
      <p:ext uri="{BB962C8B-B14F-4D97-AF65-F5344CB8AC3E}">
        <p14:creationId xmlns:p14="http://schemas.microsoft.com/office/powerpoint/2010/main" val="412495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select request type box, choose outpatient. The select subcontract will default to Maine ASO. Click Create request to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14</a:t>
            </a:fld>
            <a:endParaRPr lang="en-US"/>
          </a:p>
        </p:txBody>
      </p:sp>
    </p:spTree>
    <p:extLst>
      <p:ext uri="{BB962C8B-B14F-4D97-AF65-F5344CB8AC3E}">
        <p14:creationId xmlns:p14="http://schemas.microsoft.com/office/powerpoint/2010/main" val="2156882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clicked create request, you will be brought to the Requesting Provider page. If your agency’s fax number is not already indicated, please enter in the fax number and click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15</a:t>
            </a:fld>
            <a:endParaRPr lang="en-US"/>
          </a:p>
        </p:txBody>
      </p:sp>
    </p:spTree>
    <p:extLst>
      <p:ext uri="{BB962C8B-B14F-4D97-AF65-F5344CB8AC3E}">
        <p14:creationId xmlns:p14="http://schemas.microsoft.com/office/powerpoint/2010/main" val="3188464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tabs on the left-hand side of your screen, click on the Service Detail page. The Service Provider and Attending Physician pages are not required for Referral Refusal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16</a:t>
            </a:fld>
            <a:endParaRPr lang="en-US"/>
          </a:p>
        </p:txBody>
      </p:sp>
    </p:spTree>
    <p:extLst>
      <p:ext uri="{BB962C8B-B14F-4D97-AF65-F5344CB8AC3E}">
        <p14:creationId xmlns:p14="http://schemas.microsoft.com/office/powerpoint/2010/main" val="1046081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service type box, enter in Section of MaineCare policy for which you are requesting to refuse the referral. In the Request Type box, select Referral Refusal. Click next to navigate to the next page. </a:t>
            </a:r>
          </a:p>
        </p:txBody>
      </p:sp>
      <p:sp>
        <p:nvSpPr>
          <p:cNvPr id="4" name="Slide Number Placeholder 3"/>
          <p:cNvSpPr>
            <a:spLocks noGrp="1"/>
          </p:cNvSpPr>
          <p:nvPr>
            <p:ph type="sldNum" sz="quarter" idx="10"/>
          </p:nvPr>
        </p:nvSpPr>
        <p:spPr/>
        <p:txBody>
          <a:bodyPr/>
          <a:lstStyle/>
          <a:p>
            <a:fld id="{F139BA10-C5CF-4769-BB45-19E5C126BAC8}" type="slidenum">
              <a:rPr lang="en-US" smtClean="0"/>
              <a:t>17</a:t>
            </a:fld>
            <a:endParaRPr lang="en-US"/>
          </a:p>
        </p:txBody>
      </p:sp>
    </p:spTree>
    <p:extLst>
      <p:ext uri="{BB962C8B-B14F-4D97-AF65-F5344CB8AC3E}">
        <p14:creationId xmlns:p14="http://schemas.microsoft.com/office/powerpoint/2010/main" val="82197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procedures page, enter procedure code for the service you are requesting the refusal for. In this example we used Adult Medication Management. Click on find, then enter in the procedure code or description of the code and click find. When the procedure appears, click on select under action. This will add the code to your request.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18</a:t>
            </a:fld>
            <a:endParaRPr lang="en-US"/>
          </a:p>
        </p:txBody>
      </p:sp>
    </p:spTree>
    <p:extLst>
      <p:ext uri="{BB962C8B-B14F-4D97-AF65-F5344CB8AC3E}">
        <p14:creationId xmlns:p14="http://schemas.microsoft.com/office/powerpoint/2010/main" val="2200858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 code has been added, indicate the start as the date the request is being submitted. Enter in the start and end date for the date you are submitting the request. In the quantity box, enter in 1. Click next to continue.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19</a:t>
            </a:fld>
            <a:endParaRPr lang="en-US"/>
          </a:p>
        </p:txBody>
      </p:sp>
    </p:spTree>
    <p:extLst>
      <p:ext uri="{BB962C8B-B14F-4D97-AF65-F5344CB8AC3E}">
        <p14:creationId xmlns:p14="http://schemas.microsoft.com/office/powerpoint/2010/main" val="413915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a:t>
            </a:r>
            <a:r>
              <a:rPr lang="en-US" baseline="0" dirty="0"/>
              <a:t> training will cover the following topics;  the Atrezzo submission process and post submission process</a:t>
            </a: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a:t>
            </a:fld>
            <a:endParaRPr lang="en-US"/>
          </a:p>
        </p:txBody>
      </p:sp>
    </p:spTree>
    <p:extLst>
      <p:ext uri="{BB962C8B-B14F-4D97-AF65-F5344CB8AC3E}">
        <p14:creationId xmlns:p14="http://schemas.microsoft.com/office/powerpoint/2010/main" val="4258252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Diagnosis page, enter in the member’s primary diagnosis and any other subsequent diagnosis if known. If you do not know the diagnosis enter R69 for illness unspecified. Click on find, enter in the diagnosis code or description and click search. When the diagnosis code appears, click select under action to add the code to the request. Repeat the same steps to add each diagnosis code. Click next. </a:t>
            </a: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20</a:t>
            </a:fld>
            <a:endParaRPr lang="en-US"/>
          </a:p>
        </p:txBody>
      </p:sp>
    </p:spTree>
    <p:extLst>
      <p:ext uri="{BB962C8B-B14F-4D97-AF65-F5344CB8AC3E}">
        <p14:creationId xmlns:p14="http://schemas.microsoft.com/office/powerpoint/2010/main" val="15287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tabs on the left-hand side of your screen, click on the Attached Documents page. The Clinical Information page is not required for Referral Refusals. All information pertaining to the referral refusal will be submitted via the questionnaire. </a:t>
            </a:r>
          </a:p>
        </p:txBody>
      </p:sp>
      <p:sp>
        <p:nvSpPr>
          <p:cNvPr id="4" name="Slide Number Placeholder 3"/>
          <p:cNvSpPr>
            <a:spLocks noGrp="1"/>
          </p:cNvSpPr>
          <p:nvPr>
            <p:ph type="sldNum" sz="quarter" idx="10"/>
          </p:nvPr>
        </p:nvSpPr>
        <p:spPr/>
        <p:txBody>
          <a:bodyPr/>
          <a:lstStyle/>
          <a:p>
            <a:fld id="{F139BA10-C5CF-4769-BB45-19E5C126BAC8}" type="slidenum">
              <a:rPr lang="en-US" smtClean="0"/>
              <a:t>21</a:t>
            </a:fld>
            <a:endParaRPr lang="en-US" dirty="0"/>
          </a:p>
        </p:txBody>
      </p:sp>
    </p:spTree>
    <p:extLst>
      <p:ext uri="{BB962C8B-B14F-4D97-AF65-F5344CB8AC3E}">
        <p14:creationId xmlns:p14="http://schemas.microsoft.com/office/powerpoint/2010/main" val="2237621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Referral Refusal Questionnaire and complete the questionnaire.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22</a:t>
            </a:fld>
            <a:endParaRPr lang="en-US"/>
          </a:p>
        </p:txBody>
      </p:sp>
    </p:spTree>
    <p:extLst>
      <p:ext uri="{BB962C8B-B14F-4D97-AF65-F5344CB8AC3E}">
        <p14:creationId xmlns:p14="http://schemas.microsoft.com/office/powerpoint/2010/main" val="2498423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as you answer the questionnaire, some questions will cascade to additional questions if more information is required. </a:t>
            </a:r>
          </a:p>
        </p:txBody>
      </p:sp>
      <p:sp>
        <p:nvSpPr>
          <p:cNvPr id="4" name="Slide Number Placeholder 3"/>
          <p:cNvSpPr>
            <a:spLocks noGrp="1"/>
          </p:cNvSpPr>
          <p:nvPr>
            <p:ph type="sldNum" sz="quarter" idx="10"/>
          </p:nvPr>
        </p:nvSpPr>
        <p:spPr/>
        <p:txBody>
          <a:bodyPr/>
          <a:lstStyle/>
          <a:p>
            <a:fld id="{F139BA10-C5CF-4769-BB45-19E5C126BAC8}" type="slidenum">
              <a:rPr lang="en-US" smtClean="0"/>
              <a:t>23</a:t>
            </a:fld>
            <a:endParaRPr lang="en-US"/>
          </a:p>
        </p:txBody>
      </p:sp>
    </p:spTree>
    <p:extLst>
      <p:ext uri="{BB962C8B-B14F-4D97-AF65-F5344CB8AC3E}">
        <p14:creationId xmlns:p14="http://schemas.microsoft.com/office/powerpoint/2010/main" val="3233752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questionnaire has been completed, click on the save changes button and then click on Return to Request. It is important that the questionnaire is filled out completely as this is where we will be capturing most of the information pertaining to the Referral Request..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24</a:t>
            </a:fld>
            <a:endParaRPr lang="en-US"/>
          </a:p>
        </p:txBody>
      </p:sp>
    </p:spTree>
    <p:extLst>
      <p:ext uri="{BB962C8B-B14F-4D97-AF65-F5344CB8AC3E}">
        <p14:creationId xmlns:p14="http://schemas.microsoft.com/office/powerpoint/2010/main" val="3539554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returned to the request, scroll to the bottom of the page and check the pre-certification statement and then click submit.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25</a:t>
            </a:fld>
            <a:endParaRPr lang="en-US"/>
          </a:p>
        </p:txBody>
      </p:sp>
    </p:spTree>
    <p:extLst>
      <p:ext uri="{BB962C8B-B14F-4D97-AF65-F5344CB8AC3E}">
        <p14:creationId xmlns:p14="http://schemas.microsoft.com/office/powerpoint/2010/main" val="3459979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dirty="0"/>
              <a:t>Once the case has been submitted it will bring you to the request overview page. This will be a receipt of all information provided in the request. It is important to document the Case ID to reference this request at a later time </a:t>
            </a:r>
          </a:p>
          <a:p>
            <a:pPr fontAlgn="t"/>
            <a:endParaRPr lang="en-US" sz="1200" dirty="0"/>
          </a:p>
          <a:p>
            <a:pPr fontAlgn="t"/>
            <a:r>
              <a:rPr lang="en-US" sz="1200" dirty="0"/>
              <a:t>Please note: You will also be able to search and find the consumer by other identifying information like Name, DOB, etc. If calling Kepro regarding the referral, two pieces of identifying information will be required to confirm the member’s identity. For example, a Case ID and member’s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26</a:t>
            </a:fld>
            <a:endParaRPr lang="en-US"/>
          </a:p>
        </p:txBody>
      </p:sp>
    </p:spTree>
    <p:extLst>
      <p:ext uri="{BB962C8B-B14F-4D97-AF65-F5344CB8AC3E}">
        <p14:creationId xmlns:p14="http://schemas.microsoft.com/office/powerpoint/2010/main" val="400555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have reviewed the process for submitting a Referral Refusal request, we will review what happens post submission </a:t>
            </a: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27</a:t>
            </a:fld>
            <a:endParaRPr lang="en-US"/>
          </a:p>
        </p:txBody>
      </p:sp>
    </p:spTree>
    <p:extLst>
      <p:ext uri="{BB962C8B-B14F-4D97-AF65-F5344CB8AC3E}">
        <p14:creationId xmlns:p14="http://schemas.microsoft.com/office/powerpoint/2010/main" val="77832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Office of Behavioral Health will get a daily report of all Referral Refusal requests and will document their findings in your case. You can check on the status of your request at any time by accessing the Daily Authorization Report. </a:t>
            </a:r>
          </a:p>
          <a:p>
            <a:endParaRPr lang="en-US" dirty="0"/>
          </a:p>
          <a:p>
            <a:r>
              <a:rPr lang="en-US" sz="1300" dirty="0"/>
              <a:t>The Daily Authorization Report is the primary way Kepro communicates to providers regarding the status of a case. In the Atrezzo portal, users who have been setup as a Group Admin + Reports or Admin +Reports User will have a Reports tab. Within the reports tab, you will find the Daily Authorization Report</a:t>
            </a:r>
            <a:endParaRPr lang="en-US" baseline="0" dirty="0"/>
          </a:p>
          <a:p>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28</a:t>
            </a:fld>
            <a:endParaRPr lang="en-US"/>
          </a:p>
        </p:txBody>
      </p:sp>
    </p:spTree>
    <p:extLst>
      <p:ext uri="{BB962C8B-B14F-4D97-AF65-F5344CB8AC3E}">
        <p14:creationId xmlns:p14="http://schemas.microsoft.com/office/powerpoint/2010/main" val="161959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your daily authorization report, select today’s date for the start and end date, select the request type as Referral Refusal, and click view report. Once the report runs, any cases that have been entered in Atrezzo under your agency’s NPI number will display. The report will provider you with a Kepro Case ID, start date, Status and notes section which will show any notes that have been added to the case.</a:t>
            </a:r>
          </a:p>
          <a:p>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29</a:t>
            </a:fld>
            <a:endParaRPr lang="en-US"/>
          </a:p>
        </p:txBody>
      </p:sp>
    </p:spTree>
    <p:extLst>
      <p:ext uri="{BB962C8B-B14F-4D97-AF65-F5344CB8AC3E}">
        <p14:creationId xmlns:p14="http://schemas.microsoft.com/office/powerpoint/2010/main" val="396498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a basic overview of submitting a Referral Refusal request in Atrezzo.</a:t>
            </a:r>
          </a:p>
        </p:txBody>
      </p:sp>
      <p:sp>
        <p:nvSpPr>
          <p:cNvPr id="4" name="Slide Number Placeholder 3"/>
          <p:cNvSpPr>
            <a:spLocks noGrp="1"/>
          </p:cNvSpPr>
          <p:nvPr>
            <p:ph type="sldNum" sz="quarter" idx="10"/>
          </p:nvPr>
        </p:nvSpPr>
        <p:spPr/>
        <p:txBody>
          <a:bodyPr/>
          <a:lstStyle/>
          <a:p>
            <a:fld id="{F139BA10-C5CF-4769-BB45-19E5C126BAC8}" type="slidenum">
              <a:rPr lang="en-US" smtClean="0"/>
              <a:t>3</a:t>
            </a:fld>
            <a:endParaRPr lang="en-US"/>
          </a:p>
        </p:txBody>
      </p:sp>
    </p:spTree>
    <p:extLst>
      <p:ext uri="{BB962C8B-B14F-4D97-AF65-F5344CB8AC3E}">
        <p14:creationId xmlns:p14="http://schemas.microsoft.com/office/powerpoint/2010/main" val="690291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aseline="0" dirty="0"/>
              <a:t>Thank you for joining the Kepro Referral Refusal Training. If you have further questions or need assistance, please call us at 866-521-0027. For technical assistance, please press Option 3 to reach a member of our Provider Relations Team. You can also reach a member of our Provider Relations Team via email at ProviderRelaitonsME@Kepro.com. To reach a member of our clinical team, press option 4, and to reach our appeals department, press option 5. Our hours of operation are Monday thru Friday 8am to 6pm. </a:t>
            </a: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30</a:t>
            </a:fld>
            <a:endParaRPr lang="en-US"/>
          </a:p>
        </p:txBody>
      </p:sp>
    </p:spTree>
    <p:extLst>
      <p:ext uri="{BB962C8B-B14F-4D97-AF65-F5344CB8AC3E}">
        <p14:creationId xmlns:p14="http://schemas.microsoft.com/office/powerpoint/2010/main" val="135120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Atrezzo portal, go to our informational website; www.qualitycareforme.com and click on the Atrezzo login button</a:t>
            </a:r>
          </a:p>
        </p:txBody>
      </p:sp>
      <p:sp>
        <p:nvSpPr>
          <p:cNvPr id="4" name="Slide Number Placeholder 3"/>
          <p:cNvSpPr>
            <a:spLocks noGrp="1"/>
          </p:cNvSpPr>
          <p:nvPr>
            <p:ph type="sldNum" sz="quarter" idx="10"/>
          </p:nvPr>
        </p:nvSpPr>
        <p:spPr/>
        <p:txBody>
          <a:bodyPr/>
          <a:lstStyle/>
          <a:p>
            <a:fld id="{F139BA10-C5CF-4769-BB45-19E5C126BAC8}" type="slidenum">
              <a:rPr lang="en-US" smtClean="0"/>
              <a:t>4</a:t>
            </a:fld>
            <a:endParaRPr lang="en-US"/>
          </a:p>
        </p:txBody>
      </p:sp>
    </p:spTree>
    <p:extLst>
      <p:ext uri="{BB962C8B-B14F-4D97-AF65-F5344CB8AC3E}">
        <p14:creationId xmlns:p14="http://schemas.microsoft.com/office/powerpoint/2010/main" val="287212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click on the Atrezzo login button, you will be brought to the actual login page. Here you will enter in your username and password. If you have forgotten your password, click on the I forgot password link. This will ask you to provide your username and the answer to your security question. Once you have answered your security question, you will be able to reset your own password. </a:t>
            </a:r>
          </a:p>
          <a:p>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5</a:t>
            </a:fld>
            <a:endParaRPr lang="en-US"/>
          </a:p>
        </p:txBody>
      </p:sp>
    </p:spTree>
    <p:extLst>
      <p:ext uri="{BB962C8B-B14F-4D97-AF65-F5344CB8AC3E}">
        <p14:creationId xmlns:p14="http://schemas.microsoft.com/office/powerpoint/2010/main" val="231006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successfully logged in to Atrezzo, you will be brought to the home screen of Atrezzo. There are two ways to create a new request. You can click on New Request at the bottom of the home screen, of by clicking on the requests tab and selecting create new request.</a:t>
            </a:r>
          </a:p>
          <a:p>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6</a:t>
            </a:fld>
            <a:endParaRPr lang="en-US"/>
          </a:p>
        </p:txBody>
      </p:sp>
    </p:spTree>
    <p:extLst>
      <p:ext uri="{BB962C8B-B14F-4D97-AF65-F5344CB8AC3E}">
        <p14:creationId xmlns:p14="http://schemas.microsoft.com/office/powerpoint/2010/main" val="428371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Enter in the member’s </a:t>
            </a:r>
            <a:r>
              <a:rPr lang="en-US" dirty="0" err="1"/>
              <a:t>MaineCare</a:t>
            </a:r>
            <a:r>
              <a:rPr lang="en-US" dirty="0"/>
              <a:t> ID in the Member ID box. If you don’t have the member’s MaineCare ID, you can search for the member by entering in the member’s last name and date of birth and click 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7</a:t>
            </a:fld>
            <a:endParaRPr lang="en-US"/>
          </a:p>
        </p:txBody>
      </p:sp>
    </p:spTree>
    <p:extLst>
      <p:ext uri="{BB962C8B-B14F-4D97-AF65-F5344CB8AC3E}">
        <p14:creationId xmlns:p14="http://schemas.microsoft.com/office/powerpoint/2010/main" val="263752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consumer does not have MaineCare, you will be prompted to Create a Temporary member.</a:t>
            </a:r>
            <a:r>
              <a:rPr lang="en-US" baseline="0" dirty="0"/>
              <a:t> This should be used for OBH Funded consumers who do not have a MaineCare ID. To create a temp member, enter in the last name and DOBH and click search.</a:t>
            </a:r>
            <a:endParaRPr lang="en-US" dirty="0"/>
          </a:p>
        </p:txBody>
      </p:sp>
      <p:sp>
        <p:nvSpPr>
          <p:cNvPr id="4" name="Slide Number Placeholder 3"/>
          <p:cNvSpPr>
            <a:spLocks noGrp="1"/>
          </p:cNvSpPr>
          <p:nvPr>
            <p:ph type="sldNum" sz="quarter" idx="10"/>
          </p:nvPr>
        </p:nvSpPr>
        <p:spPr/>
        <p:txBody>
          <a:bodyPr/>
          <a:lstStyle/>
          <a:p>
            <a:fld id="{F139BA10-C5CF-4769-BB45-19E5C126BAC8}" type="slidenum">
              <a:rPr lang="en-US" smtClean="0"/>
              <a:t>8</a:t>
            </a:fld>
            <a:endParaRPr lang="en-US"/>
          </a:p>
        </p:txBody>
      </p:sp>
    </p:spTree>
    <p:extLst>
      <p:ext uri="{BB962C8B-B14F-4D97-AF65-F5344CB8AC3E}">
        <p14:creationId xmlns:p14="http://schemas.microsoft.com/office/powerpoint/2010/main" val="262868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next screen, click Create Temp Member</a:t>
            </a:r>
          </a:p>
        </p:txBody>
      </p:sp>
      <p:sp>
        <p:nvSpPr>
          <p:cNvPr id="4" name="Slide Number Placeholder 3"/>
          <p:cNvSpPr>
            <a:spLocks noGrp="1"/>
          </p:cNvSpPr>
          <p:nvPr>
            <p:ph type="sldNum" sz="quarter" idx="10"/>
          </p:nvPr>
        </p:nvSpPr>
        <p:spPr/>
        <p:txBody>
          <a:bodyPr/>
          <a:lstStyle/>
          <a:p>
            <a:fld id="{F139BA10-C5CF-4769-BB45-19E5C126BAC8}" type="slidenum">
              <a:rPr lang="en-US" smtClean="0"/>
              <a:t>9</a:t>
            </a:fld>
            <a:endParaRPr lang="en-US"/>
          </a:p>
        </p:txBody>
      </p:sp>
    </p:spTree>
    <p:extLst>
      <p:ext uri="{BB962C8B-B14F-4D97-AF65-F5344CB8AC3E}">
        <p14:creationId xmlns:p14="http://schemas.microsoft.com/office/powerpoint/2010/main" val="219542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7465E"/>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A80D5C-F6B9-46E6-A8BE-B9BF160559CC}"/>
              </a:ext>
            </a:extLst>
          </p:cNvPr>
          <p:cNvCxnSpPr/>
          <p:nvPr userDrawn="1"/>
        </p:nvCxnSpPr>
        <p:spPr>
          <a:xfrm>
            <a:off x="9855200" y="6035040"/>
            <a:ext cx="233680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7C795F-5433-4A60-99E9-11D60046802D}"/>
              </a:ext>
            </a:extLst>
          </p:cNvPr>
          <p:cNvPicPr>
            <a:picLocks noChangeAspect="1"/>
          </p:cNvPicPr>
          <p:nvPr userDrawn="1"/>
        </p:nvPicPr>
        <p:blipFill>
          <a:blip r:embed="rId2"/>
          <a:stretch>
            <a:fillRect/>
          </a:stretch>
        </p:blipFill>
        <p:spPr>
          <a:xfrm>
            <a:off x="983825" y="1808666"/>
            <a:ext cx="3127920" cy="853069"/>
          </a:xfrm>
          <a:prstGeom prst="rect">
            <a:avLst/>
          </a:prstGeom>
        </p:spPr>
      </p:pic>
      <p:cxnSp>
        <p:nvCxnSpPr>
          <p:cNvPr id="10" name="Straight Connector 9">
            <a:extLst>
              <a:ext uri="{FF2B5EF4-FFF2-40B4-BE49-F238E27FC236}">
                <a16:creationId xmlns:a16="http://schemas.microsoft.com/office/drawing/2014/main" id="{88C5DE60-93B0-4498-BD52-9D8AC7046359}"/>
              </a:ext>
            </a:extLst>
          </p:cNvPr>
          <p:cNvCxnSpPr/>
          <p:nvPr userDrawn="1"/>
        </p:nvCxnSpPr>
        <p:spPr>
          <a:xfrm>
            <a:off x="0" y="3098800"/>
            <a:ext cx="449072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2654DA9-A0B0-45D3-B7B8-375262ACB9AB}"/>
              </a:ext>
            </a:extLst>
          </p:cNvPr>
          <p:cNvSpPr>
            <a:spLocks noGrp="1"/>
          </p:cNvSpPr>
          <p:nvPr>
            <p:ph type="ctrTitle" hasCustomPrompt="1"/>
          </p:nvPr>
        </p:nvSpPr>
        <p:spPr>
          <a:xfrm>
            <a:off x="888999" y="3149405"/>
            <a:ext cx="9144000" cy="977313"/>
          </a:xfrm>
          <a:prstGeom prst="rect">
            <a:avLst/>
          </a:prstGeom>
        </p:spPr>
        <p:txBody>
          <a:bodyPr anchor="b">
            <a:noAutofit/>
          </a:bodyPr>
          <a:lstStyle>
            <a:lvl1pPr algn="l">
              <a:defRPr sz="5400" b="0" cap="all" baseline="0">
                <a:solidFill>
                  <a:schemeClr val="bg1"/>
                </a:solidFill>
                <a:latin typeface="Raleway" panose="020B0503030101060003" pitchFamily="34" charset="0"/>
              </a:defRPr>
            </a:lvl1pPr>
          </a:lstStyle>
          <a:p>
            <a:r>
              <a:rPr lang="en-US" dirty="0"/>
              <a:t>PRESENTATION TITLE</a:t>
            </a:r>
          </a:p>
        </p:txBody>
      </p:sp>
      <p:sp>
        <p:nvSpPr>
          <p:cNvPr id="14" name="Subtitle 2">
            <a:extLst>
              <a:ext uri="{FF2B5EF4-FFF2-40B4-BE49-F238E27FC236}">
                <a16:creationId xmlns:a16="http://schemas.microsoft.com/office/drawing/2014/main" id="{20404EE8-B2A5-450E-9A81-6228F56DC48D}"/>
              </a:ext>
            </a:extLst>
          </p:cNvPr>
          <p:cNvSpPr>
            <a:spLocks noGrp="1"/>
          </p:cNvSpPr>
          <p:nvPr>
            <p:ph type="subTitle" idx="1" hasCustomPrompt="1"/>
          </p:nvPr>
        </p:nvSpPr>
        <p:spPr>
          <a:xfrm>
            <a:off x="888999" y="4369290"/>
            <a:ext cx="9144000" cy="376482"/>
          </a:xfrm>
          <a:prstGeom prst="rect">
            <a:avLst/>
          </a:prstGeom>
        </p:spPr>
        <p:txBody>
          <a:bodyPr>
            <a:noAutofit/>
          </a:bodyPr>
          <a:lstStyle>
            <a:lvl1pPr marL="0" indent="0" algn="l">
              <a:buNone/>
              <a:defRPr sz="2400" b="1">
                <a:solidFill>
                  <a:schemeClr val="bg1"/>
                </a:solidFill>
                <a:latin typeface="Raleway SemiBold" panose="020B07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Sub-Headline Title of Presentation</a:t>
            </a:r>
          </a:p>
        </p:txBody>
      </p:sp>
      <p:sp>
        <p:nvSpPr>
          <p:cNvPr id="17" name="Date Placeholder 2">
            <a:extLst>
              <a:ext uri="{FF2B5EF4-FFF2-40B4-BE49-F238E27FC236}">
                <a16:creationId xmlns:a16="http://schemas.microsoft.com/office/drawing/2014/main" id="{4FB084F5-4CD1-40D9-A5B0-5B547857224C}"/>
              </a:ext>
            </a:extLst>
          </p:cNvPr>
          <p:cNvSpPr>
            <a:spLocks noGrp="1"/>
          </p:cNvSpPr>
          <p:nvPr>
            <p:ph type="dt" sz="half" idx="10"/>
          </p:nvPr>
        </p:nvSpPr>
        <p:spPr>
          <a:xfrm>
            <a:off x="10248293" y="6231426"/>
            <a:ext cx="2743200" cy="365125"/>
          </a:xfrm>
          <a:prstGeom prst="rect">
            <a:avLst/>
          </a:prstGeom>
        </p:spPr>
        <p:txBody>
          <a:bodyPr/>
          <a:lstStyle>
            <a:lvl1pPr>
              <a:defRPr sz="1900">
                <a:solidFill>
                  <a:srgbClr val="A1A9B5"/>
                </a:solidFill>
                <a:latin typeface="Raleway Light" panose="020B0403030101060003" pitchFamily="34" charset="0"/>
              </a:defRPr>
            </a:lvl1pPr>
          </a:lstStyle>
          <a:p>
            <a:endParaRPr lang="en-US" dirty="0"/>
          </a:p>
        </p:txBody>
      </p:sp>
    </p:spTree>
    <p:extLst>
      <p:ext uri="{BB962C8B-B14F-4D97-AF65-F5344CB8AC3E}">
        <p14:creationId xmlns:p14="http://schemas.microsoft.com/office/powerpoint/2010/main" val="121854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pic>
        <p:nvPicPr>
          <p:cNvPr id="42" name="Picture 41" descr="A picture containing drawing&#10;&#10;Description automatically generated">
            <a:extLst>
              <a:ext uri="{FF2B5EF4-FFF2-40B4-BE49-F238E27FC236}">
                <a16:creationId xmlns:a16="http://schemas.microsoft.com/office/drawing/2014/main" id="{576CFEF9-7750-468A-A493-276ABB692B0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16568"/>
      </p:ext>
    </p:extLst>
  </p:cSld>
  <p:clrMapOvr>
    <a:masterClrMapping/>
  </p:clrMapOvr>
  <p:extLst>
    <p:ext uri="{DCECCB84-F9BA-43D5-87BE-67443E8EF086}">
      <p15:sldGuideLst xmlns:p15="http://schemas.microsoft.com/office/powerpoint/2012/main">
        <p15:guide id="1" orient="horz" pos="2280">
          <p15:clr>
            <a:srgbClr val="FBAE40"/>
          </p15:clr>
        </p15:guide>
        <p15:guide id="2" pos="45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List V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91D1F3E-5E4A-414A-B060-4CF7A1ACDB05}"/>
              </a:ext>
            </a:extLst>
          </p:cNvPr>
          <p:cNvSpPr/>
          <p:nvPr userDrawn="1"/>
        </p:nvSpPr>
        <p:spPr>
          <a:xfrm flipH="1">
            <a:off x="336576" y="345059"/>
            <a:ext cx="3605842" cy="522760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88BD234D-2B48-4443-8C12-93E45BAD693A}"/>
              </a:ext>
            </a:extLst>
          </p:cNvPr>
          <p:cNvSpPr>
            <a:spLocks noGrp="1"/>
          </p:cNvSpPr>
          <p:nvPr>
            <p:ph type="body" sz="quarter" idx="18" hasCustomPrompt="1"/>
          </p:nvPr>
        </p:nvSpPr>
        <p:spPr>
          <a:xfrm>
            <a:off x="4552211" y="1666928"/>
            <a:ext cx="4827127"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D4DE4420-773B-42D0-889B-793AE42B5E27}"/>
              </a:ext>
            </a:extLst>
          </p:cNvPr>
          <p:cNvSpPr>
            <a:spLocks noGrp="1"/>
          </p:cNvSpPr>
          <p:nvPr>
            <p:ph type="title" hasCustomPrompt="1"/>
          </p:nvPr>
        </p:nvSpPr>
        <p:spPr>
          <a:xfrm>
            <a:off x="4533161" y="651666"/>
            <a:ext cx="4860963"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15" name="Straight Connector 14">
            <a:extLst>
              <a:ext uri="{FF2B5EF4-FFF2-40B4-BE49-F238E27FC236}">
                <a16:creationId xmlns:a16="http://schemas.microsoft.com/office/drawing/2014/main" id="{974A409F-165C-43DD-A5AE-01FBB79C252C}"/>
              </a:ext>
            </a:extLst>
          </p:cNvPr>
          <p:cNvCxnSpPr>
            <a:cxnSpLocks/>
          </p:cNvCxnSpPr>
          <p:nvPr userDrawn="1"/>
        </p:nvCxnSpPr>
        <p:spPr>
          <a:xfrm>
            <a:off x="4533161" y="1372368"/>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Picture Placeholder 4">
            <a:extLst>
              <a:ext uri="{FF2B5EF4-FFF2-40B4-BE49-F238E27FC236}">
                <a16:creationId xmlns:a16="http://schemas.microsoft.com/office/drawing/2014/main" id="{BC22C373-1DA0-49A0-A079-15F7E85D834C}"/>
              </a:ext>
            </a:extLst>
          </p:cNvPr>
          <p:cNvSpPr>
            <a:spLocks noGrp="1"/>
          </p:cNvSpPr>
          <p:nvPr>
            <p:ph type="pic" sz="quarter" idx="20"/>
          </p:nvPr>
        </p:nvSpPr>
        <p:spPr>
          <a:xfrm>
            <a:off x="1" y="0"/>
            <a:ext cx="3605842" cy="5227605"/>
          </a:xfrm>
        </p:spPr>
        <p:txBody>
          <a:bodyPr/>
          <a:lstStyle/>
          <a:p>
            <a:endParaRPr lang="en-US" dirty="0"/>
          </a:p>
        </p:txBody>
      </p:sp>
      <p:sp>
        <p:nvSpPr>
          <p:cNvPr id="20" name="Picture Placeholder 4">
            <a:extLst>
              <a:ext uri="{FF2B5EF4-FFF2-40B4-BE49-F238E27FC236}">
                <a16:creationId xmlns:a16="http://schemas.microsoft.com/office/drawing/2014/main" id="{C2E44BBB-6E99-4CD0-A483-B31C175A806B}"/>
              </a:ext>
            </a:extLst>
          </p:cNvPr>
          <p:cNvSpPr>
            <a:spLocks noGrp="1"/>
          </p:cNvSpPr>
          <p:nvPr>
            <p:ph type="pic" sz="quarter" idx="21"/>
          </p:nvPr>
        </p:nvSpPr>
        <p:spPr>
          <a:xfrm>
            <a:off x="10498347" y="1039921"/>
            <a:ext cx="1693654" cy="5099988"/>
          </a:xfrm>
        </p:spPr>
        <p:txBody>
          <a:bodyPr/>
          <a:lstStyle/>
          <a:p>
            <a:endParaRPr lang="en-US" dirty="0"/>
          </a:p>
        </p:txBody>
      </p:sp>
      <p:sp>
        <p:nvSpPr>
          <p:cNvPr id="29" name="Text Placeholder 3">
            <a:extLst>
              <a:ext uri="{FF2B5EF4-FFF2-40B4-BE49-F238E27FC236}">
                <a16:creationId xmlns:a16="http://schemas.microsoft.com/office/drawing/2014/main" id="{59B74C93-8338-43A7-B64A-221A251384B9}"/>
              </a:ext>
            </a:extLst>
          </p:cNvPr>
          <p:cNvSpPr>
            <a:spLocks noGrp="1"/>
          </p:cNvSpPr>
          <p:nvPr>
            <p:ph type="body" sz="half" idx="22" hasCustomPrompt="1"/>
          </p:nvPr>
        </p:nvSpPr>
        <p:spPr>
          <a:xfrm>
            <a:off x="4533067" y="3331050"/>
            <a:ext cx="4861057" cy="280885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13" name="Picture 12" descr="A picture containing drawing&#10;&#10;Description automatically generated">
            <a:extLst>
              <a:ext uri="{FF2B5EF4-FFF2-40B4-BE49-F238E27FC236}">
                <a16:creationId xmlns:a16="http://schemas.microsoft.com/office/drawing/2014/main" id="{7E455F69-0656-48F7-B739-71CB5C0DC3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2" name="Slide Number Placeholder 5">
            <a:extLst>
              <a:ext uri="{FF2B5EF4-FFF2-40B4-BE49-F238E27FC236}">
                <a16:creationId xmlns:a16="http://schemas.microsoft.com/office/drawing/2014/main" id="{0C531072-8A2C-4786-9F85-EC800E676E9B}"/>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E8B2AC3B-3D12-4247-A461-E16432FC051F}"/>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3865011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Layou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E0A959-8D73-4BFE-A565-839AA1FC7F61}"/>
              </a:ext>
            </a:extLst>
          </p:cNvPr>
          <p:cNvSpPr/>
          <p:nvPr userDrawn="1"/>
        </p:nvSpPr>
        <p:spPr>
          <a:xfrm flipH="1">
            <a:off x="436896" y="3706356"/>
            <a:ext cx="9949132" cy="260517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5196AACB-BEA1-40C0-9521-79B238747896}"/>
              </a:ext>
            </a:extLst>
          </p:cNvPr>
          <p:cNvSpPr>
            <a:spLocks noGrp="1"/>
          </p:cNvSpPr>
          <p:nvPr>
            <p:ph type="pic" sz="quarter" idx="19"/>
          </p:nvPr>
        </p:nvSpPr>
        <p:spPr>
          <a:xfrm>
            <a:off x="-470" y="3305934"/>
            <a:ext cx="9949132" cy="2605176"/>
          </a:xfrm>
        </p:spPr>
        <p:txBody>
          <a:bodyPr/>
          <a:lstStyle/>
          <a:p>
            <a:endParaRPr lang="en-US" dirty="0"/>
          </a:p>
        </p:txBody>
      </p:sp>
      <p:sp>
        <p:nvSpPr>
          <p:cNvPr id="27" name="Title 1">
            <a:extLst>
              <a:ext uri="{FF2B5EF4-FFF2-40B4-BE49-F238E27FC236}">
                <a16:creationId xmlns:a16="http://schemas.microsoft.com/office/drawing/2014/main" id="{33D95C46-4D84-452D-8F4E-99CEBC611B63}"/>
              </a:ext>
            </a:extLst>
          </p:cNvPr>
          <p:cNvSpPr>
            <a:spLocks noGrp="1"/>
          </p:cNvSpPr>
          <p:nvPr>
            <p:ph type="title" hasCustomPrompt="1"/>
          </p:nvPr>
        </p:nvSpPr>
        <p:spPr>
          <a:xfrm>
            <a:off x="890246" y="65002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8" name="Straight Connector 27">
            <a:extLst>
              <a:ext uri="{FF2B5EF4-FFF2-40B4-BE49-F238E27FC236}">
                <a16:creationId xmlns:a16="http://schemas.microsoft.com/office/drawing/2014/main" id="{414B26E6-60E4-46D5-A290-F5BA5D7DC899}"/>
              </a:ext>
            </a:extLst>
          </p:cNvPr>
          <p:cNvCxnSpPr>
            <a:cxnSpLocks/>
          </p:cNvCxnSpPr>
          <p:nvPr userDrawn="1"/>
        </p:nvCxnSpPr>
        <p:spPr>
          <a:xfrm>
            <a:off x="876300" y="137072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79D5D2C6-00F1-4598-8498-B6C21AE17C3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8" name="Text Placeholder 3">
            <a:extLst>
              <a:ext uri="{FF2B5EF4-FFF2-40B4-BE49-F238E27FC236}">
                <a16:creationId xmlns:a16="http://schemas.microsoft.com/office/drawing/2014/main" id="{7E81C031-6C0C-4CEE-8B45-2FB33E0C655D}"/>
              </a:ext>
            </a:extLst>
          </p:cNvPr>
          <p:cNvSpPr>
            <a:spLocks noGrp="1"/>
          </p:cNvSpPr>
          <p:nvPr>
            <p:ph type="body" sz="half" idx="21" hasCustomPrompt="1"/>
          </p:nvPr>
        </p:nvSpPr>
        <p:spPr>
          <a:xfrm>
            <a:off x="876301"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3">
            <a:extLst>
              <a:ext uri="{FF2B5EF4-FFF2-40B4-BE49-F238E27FC236}">
                <a16:creationId xmlns:a16="http://schemas.microsoft.com/office/drawing/2014/main" id="{C18ADA81-69C1-47F6-BC08-5D78A3BC5AD9}"/>
              </a:ext>
            </a:extLst>
          </p:cNvPr>
          <p:cNvSpPr>
            <a:spLocks noGrp="1"/>
          </p:cNvSpPr>
          <p:nvPr>
            <p:ph type="body" sz="half" idx="22" hasCustomPrompt="1"/>
          </p:nvPr>
        </p:nvSpPr>
        <p:spPr>
          <a:xfrm>
            <a:off x="6206620"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819557353"/>
      </p:ext>
    </p:extLst>
  </p:cSld>
  <p:clrMapOvr>
    <a:masterClrMapping/>
  </p:clrMapOvr>
  <p:extLst>
    <p:ext uri="{DCECCB84-F9BA-43D5-87BE-67443E8EF086}">
      <p15:sldGuideLst xmlns:p15="http://schemas.microsoft.com/office/powerpoint/2012/main">
        <p15:guide id="1" orient="horz" pos="2280" userDrawn="1">
          <p15:clr>
            <a:srgbClr val="FBAE40"/>
          </p15:clr>
        </p15:guide>
        <p15:guide id="2"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18" name="Picture 17" descr="A picture containing drawing&#10;&#10;Description automatically generated">
            <a:extLst>
              <a:ext uri="{FF2B5EF4-FFF2-40B4-BE49-F238E27FC236}">
                <a16:creationId xmlns:a16="http://schemas.microsoft.com/office/drawing/2014/main" id="{FD54B7E7-3BDE-44E1-A0B7-C71D2B74F3C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Tree>
    <p:extLst>
      <p:ext uri="{BB962C8B-B14F-4D97-AF65-F5344CB8AC3E}">
        <p14:creationId xmlns:p14="http://schemas.microsoft.com/office/powerpoint/2010/main" val="328983908"/>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pro Team V1">
    <p:bg>
      <p:bgPr>
        <a:solidFill>
          <a:srgbClr val="37465E"/>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7249D24-D2C1-4F5C-B073-29A8F13CCEBF}"/>
              </a:ext>
            </a:extLst>
          </p:cNvPr>
          <p:cNvCxnSpPr>
            <a:cxnSpLocks/>
          </p:cNvCxnSpPr>
          <p:nvPr userDrawn="1"/>
        </p:nvCxnSpPr>
        <p:spPr>
          <a:xfrm>
            <a:off x="3431232" y="6099550"/>
            <a:ext cx="3395639"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988D58-1BCE-4995-8384-ED8D03C47E95}"/>
              </a:ext>
            </a:extLst>
          </p:cNvPr>
          <p:cNvCxnSpPr>
            <a:cxnSpLocks/>
          </p:cNvCxnSpPr>
          <p:nvPr userDrawn="1"/>
        </p:nvCxnSpPr>
        <p:spPr>
          <a:xfrm>
            <a:off x="5342453" y="3406966"/>
            <a:ext cx="31293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0ED802-D27C-4ACD-A1E8-92AD5D37FD3C}"/>
              </a:ext>
            </a:extLst>
          </p:cNvPr>
          <p:cNvCxnSpPr>
            <a:cxnSpLocks/>
          </p:cNvCxnSpPr>
          <p:nvPr userDrawn="1"/>
        </p:nvCxnSpPr>
        <p:spPr>
          <a:xfrm>
            <a:off x="4664020" y="4303206"/>
            <a:ext cx="33121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F350FF-2607-4AB9-97A8-4723F5BB59D4}"/>
              </a:ext>
            </a:extLst>
          </p:cNvPr>
          <p:cNvCxnSpPr>
            <a:cxnSpLocks/>
          </p:cNvCxnSpPr>
          <p:nvPr userDrawn="1"/>
        </p:nvCxnSpPr>
        <p:spPr>
          <a:xfrm>
            <a:off x="4055093" y="5200786"/>
            <a:ext cx="3175612"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CF9AC7-6B73-471D-8FF6-205C78455449}"/>
              </a:ext>
            </a:extLst>
          </p:cNvPr>
          <p:cNvCxnSpPr>
            <a:cxnSpLocks/>
          </p:cNvCxnSpPr>
          <p:nvPr userDrawn="1"/>
        </p:nvCxnSpPr>
        <p:spPr>
          <a:xfrm>
            <a:off x="5938674" y="2509170"/>
            <a:ext cx="3142915"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3012383"/>
            <a:ext cx="4088989"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3733085"/>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0D35C5C5-0E78-4829-9195-C2747EE6F52C}"/>
              </a:ext>
            </a:extLst>
          </p:cNvPr>
          <p:cNvSpPr>
            <a:spLocks noGrp="1"/>
          </p:cNvSpPr>
          <p:nvPr>
            <p:ph type="body" idx="21" hasCustomPrompt="1"/>
          </p:nvPr>
        </p:nvSpPr>
        <p:spPr>
          <a:xfrm>
            <a:off x="5938674" y="1793099"/>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2" name="Text Placeholder 2">
            <a:extLst>
              <a:ext uri="{FF2B5EF4-FFF2-40B4-BE49-F238E27FC236}">
                <a16:creationId xmlns:a16="http://schemas.microsoft.com/office/drawing/2014/main" id="{65A16E2A-6533-4F41-8133-E1BD9B46241A}"/>
              </a:ext>
            </a:extLst>
          </p:cNvPr>
          <p:cNvSpPr>
            <a:spLocks noGrp="1"/>
          </p:cNvSpPr>
          <p:nvPr>
            <p:ph type="body" idx="22" hasCustomPrompt="1"/>
          </p:nvPr>
        </p:nvSpPr>
        <p:spPr>
          <a:xfrm>
            <a:off x="5938674" y="2062650"/>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3" name="Text Placeholder 2">
            <a:extLst>
              <a:ext uri="{FF2B5EF4-FFF2-40B4-BE49-F238E27FC236}">
                <a16:creationId xmlns:a16="http://schemas.microsoft.com/office/drawing/2014/main" id="{3BCAE461-EA65-4EE4-B2D2-1C23D2B5721F}"/>
              </a:ext>
            </a:extLst>
          </p:cNvPr>
          <p:cNvSpPr>
            <a:spLocks noGrp="1"/>
          </p:cNvSpPr>
          <p:nvPr>
            <p:ph type="body" idx="23" hasCustomPrompt="1"/>
          </p:nvPr>
        </p:nvSpPr>
        <p:spPr>
          <a:xfrm>
            <a:off x="5342453" y="2697602"/>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4" name="Text Placeholder 2">
            <a:extLst>
              <a:ext uri="{FF2B5EF4-FFF2-40B4-BE49-F238E27FC236}">
                <a16:creationId xmlns:a16="http://schemas.microsoft.com/office/drawing/2014/main" id="{E731E995-4E4C-4DDF-86EA-7751B2B01DE2}"/>
              </a:ext>
            </a:extLst>
          </p:cNvPr>
          <p:cNvSpPr>
            <a:spLocks noGrp="1"/>
          </p:cNvSpPr>
          <p:nvPr>
            <p:ph type="body" idx="24" hasCustomPrompt="1"/>
          </p:nvPr>
        </p:nvSpPr>
        <p:spPr>
          <a:xfrm>
            <a:off x="5342453" y="2967153"/>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5" name="Text Placeholder 2">
            <a:extLst>
              <a:ext uri="{FF2B5EF4-FFF2-40B4-BE49-F238E27FC236}">
                <a16:creationId xmlns:a16="http://schemas.microsoft.com/office/drawing/2014/main" id="{16E86445-706B-4ADF-A168-6B29B4F43444}"/>
              </a:ext>
            </a:extLst>
          </p:cNvPr>
          <p:cNvSpPr>
            <a:spLocks noGrp="1"/>
          </p:cNvSpPr>
          <p:nvPr>
            <p:ph type="body" idx="25" hasCustomPrompt="1"/>
          </p:nvPr>
        </p:nvSpPr>
        <p:spPr>
          <a:xfrm>
            <a:off x="4664020" y="359302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9" name="Text Placeholder 2">
            <a:extLst>
              <a:ext uri="{FF2B5EF4-FFF2-40B4-BE49-F238E27FC236}">
                <a16:creationId xmlns:a16="http://schemas.microsoft.com/office/drawing/2014/main" id="{0803BED7-65A5-4957-8B17-A7580E47CB5A}"/>
              </a:ext>
            </a:extLst>
          </p:cNvPr>
          <p:cNvSpPr>
            <a:spLocks noGrp="1"/>
          </p:cNvSpPr>
          <p:nvPr>
            <p:ph type="body" idx="26" hasCustomPrompt="1"/>
          </p:nvPr>
        </p:nvSpPr>
        <p:spPr>
          <a:xfrm>
            <a:off x="4664020" y="386257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0" name="Text Placeholder 2">
            <a:extLst>
              <a:ext uri="{FF2B5EF4-FFF2-40B4-BE49-F238E27FC236}">
                <a16:creationId xmlns:a16="http://schemas.microsoft.com/office/drawing/2014/main" id="{CD226ADA-068E-42CB-B751-FF433D83A4CF}"/>
              </a:ext>
            </a:extLst>
          </p:cNvPr>
          <p:cNvSpPr>
            <a:spLocks noGrp="1"/>
          </p:cNvSpPr>
          <p:nvPr>
            <p:ph type="body" idx="27" hasCustomPrompt="1"/>
          </p:nvPr>
        </p:nvSpPr>
        <p:spPr>
          <a:xfrm>
            <a:off x="4055093" y="449106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2" name="Text Placeholder 2">
            <a:extLst>
              <a:ext uri="{FF2B5EF4-FFF2-40B4-BE49-F238E27FC236}">
                <a16:creationId xmlns:a16="http://schemas.microsoft.com/office/drawing/2014/main" id="{23BCDEC3-C76A-4F11-8C02-2EF28C05B84C}"/>
              </a:ext>
            </a:extLst>
          </p:cNvPr>
          <p:cNvSpPr>
            <a:spLocks noGrp="1"/>
          </p:cNvSpPr>
          <p:nvPr>
            <p:ph type="body" idx="28" hasCustomPrompt="1"/>
          </p:nvPr>
        </p:nvSpPr>
        <p:spPr>
          <a:xfrm>
            <a:off x="4055093" y="476061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3" name="Text Placeholder 2">
            <a:extLst>
              <a:ext uri="{FF2B5EF4-FFF2-40B4-BE49-F238E27FC236}">
                <a16:creationId xmlns:a16="http://schemas.microsoft.com/office/drawing/2014/main" id="{8ABADDDC-E9EA-4A72-8BA1-8B543BF5D6B3}"/>
              </a:ext>
            </a:extLst>
          </p:cNvPr>
          <p:cNvSpPr>
            <a:spLocks noGrp="1"/>
          </p:cNvSpPr>
          <p:nvPr>
            <p:ph type="body" idx="29" hasCustomPrompt="1"/>
          </p:nvPr>
        </p:nvSpPr>
        <p:spPr>
          <a:xfrm>
            <a:off x="3431232" y="5388640"/>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4" name="Text Placeholder 2">
            <a:extLst>
              <a:ext uri="{FF2B5EF4-FFF2-40B4-BE49-F238E27FC236}">
                <a16:creationId xmlns:a16="http://schemas.microsoft.com/office/drawing/2014/main" id="{842F86A7-75F9-4C68-99AD-7417A2581656}"/>
              </a:ext>
            </a:extLst>
          </p:cNvPr>
          <p:cNvSpPr>
            <a:spLocks noGrp="1"/>
          </p:cNvSpPr>
          <p:nvPr>
            <p:ph type="body" idx="30" hasCustomPrompt="1"/>
          </p:nvPr>
        </p:nvSpPr>
        <p:spPr>
          <a:xfrm>
            <a:off x="3431232" y="5658191"/>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5" name="Rectangle 52">
            <a:extLst>
              <a:ext uri="{FF2B5EF4-FFF2-40B4-BE49-F238E27FC236}">
                <a16:creationId xmlns:a16="http://schemas.microsoft.com/office/drawing/2014/main" id="{8FD6EE49-2998-43A6-9F2F-B6E247BD4AB9}"/>
              </a:ext>
            </a:extLst>
          </p:cNvPr>
          <p:cNvSpPr/>
          <p:nvPr userDrawn="1"/>
        </p:nvSpPr>
        <p:spPr>
          <a:xfrm flipH="1">
            <a:off x="5717446" y="-74425"/>
            <a:ext cx="6645349" cy="7038753"/>
          </a:xfrm>
          <a:custGeom>
            <a:avLst/>
            <a:gdLst>
              <a:gd name="connsiteX0" fmla="*/ 0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0 h 6858000"/>
              <a:gd name="connsiteX0" fmla="*/ 0 w 4114800"/>
              <a:gd name="connsiteY0" fmla="*/ 31898 h 6889898"/>
              <a:gd name="connsiteX1" fmla="*/ 2668772 w 4114800"/>
              <a:gd name="connsiteY1" fmla="*/ 0 h 6889898"/>
              <a:gd name="connsiteX2" fmla="*/ 4114800 w 4114800"/>
              <a:gd name="connsiteY2" fmla="*/ 6889898 h 6889898"/>
              <a:gd name="connsiteX3" fmla="*/ 0 w 4114800"/>
              <a:gd name="connsiteY3" fmla="*/ 6889898 h 6889898"/>
              <a:gd name="connsiteX4" fmla="*/ 0 w 4114800"/>
              <a:gd name="connsiteY4" fmla="*/ 31898 h 6889898"/>
              <a:gd name="connsiteX0" fmla="*/ 0 w 4114800"/>
              <a:gd name="connsiteY0" fmla="*/ 21265 h 6879265"/>
              <a:gd name="connsiteX1" fmla="*/ 2604977 w 4114800"/>
              <a:gd name="connsiteY1" fmla="*/ 0 h 6879265"/>
              <a:gd name="connsiteX2" fmla="*/ 4114800 w 4114800"/>
              <a:gd name="connsiteY2" fmla="*/ 6879265 h 6879265"/>
              <a:gd name="connsiteX3" fmla="*/ 0 w 4114800"/>
              <a:gd name="connsiteY3" fmla="*/ 6879265 h 6879265"/>
              <a:gd name="connsiteX4" fmla="*/ 0 w 4114800"/>
              <a:gd name="connsiteY4" fmla="*/ 21265 h 6879265"/>
              <a:gd name="connsiteX0" fmla="*/ 0 w 6826102"/>
              <a:gd name="connsiteY0" fmla="*/ 31898 h 6879265"/>
              <a:gd name="connsiteX1" fmla="*/ 5316279 w 6826102"/>
              <a:gd name="connsiteY1" fmla="*/ 0 h 6879265"/>
              <a:gd name="connsiteX2" fmla="*/ 6826102 w 6826102"/>
              <a:gd name="connsiteY2" fmla="*/ 6879265 h 6879265"/>
              <a:gd name="connsiteX3" fmla="*/ 2711302 w 6826102"/>
              <a:gd name="connsiteY3" fmla="*/ 6879265 h 6879265"/>
              <a:gd name="connsiteX4" fmla="*/ 0 w 6826102"/>
              <a:gd name="connsiteY4" fmla="*/ 31898 h 6879265"/>
              <a:gd name="connsiteX0" fmla="*/ 0 w 6826102"/>
              <a:gd name="connsiteY0" fmla="*/ 21266 h 6868633"/>
              <a:gd name="connsiteX1" fmla="*/ 3880883 w 6826102"/>
              <a:gd name="connsiteY1" fmla="*/ 0 h 6868633"/>
              <a:gd name="connsiteX2" fmla="*/ 6826102 w 6826102"/>
              <a:gd name="connsiteY2" fmla="*/ 6868633 h 6868633"/>
              <a:gd name="connsiteX3" fmla="*/ 2711302 w 6826102"/>
              <a:gd name="connsiteY3" fmla="*/ 6868633 h 6868633"/>
              <a:gd name="connsiteX4" fmla="*/ 0 w 6826102"/>
              <a:gd name="connsiteY4" fmla="*/ 21266 h 6868633"/>
              <a:gd name="connsiteX0" fmla="*/ 0 w 7187609"/>
              <a:gd name="connsiteY0" fmla="*/ 21266 h 6889898"/>
              <a:gd name="connsiteX1" fmla="*/ 3880883 w 7187609"/>
              <a:gd name="connsiteY1" fmla="*/ 0 h 6889898"/>
              <a:gd name="connsiteX2" fmla="*/ 7187609 w 7187609"/>
              <a:gd name="connsiteY2" fmla="*/ 6889898 h 6889898"/>
              <a:gd name="connsiteX3" fmla="*/ 2711302 w 7187609"/>
              <a:gd name="connsiteY3" fmla="*/ 6868633 h 6889898"/>
              <a:gd name="connsiteX4" fmla="*/ 0 w 7187609"/>
              <a:gd name="connsiteY4" fmla="*/ 21266 h 6889898"/>
              <a:gd name="connsiteX0" fmla="*/ 0 w 7187609"/>
              <a:gd name="connsiteY0" fmla="*/ 21266 h 6889898"/>
              <a:gd name="connsiteX1" fmla="*/ 3880883 w 7187609"/>
              <a:gd name="connsiteY1" fmla="*/ 0 h 6889898"/>
              <a:gd name="connsiteX2" fmla="*/ 7187609 w 7187609"/>
              <a:gd name="connsiteY2" fmla="*/ 6889898 h 6889898"/>
              <a:gd name="connsiteX3" fmla="*/ 2583712 w 7187609"/>
              <a:gd name="connsiteY3" fmla="*/ 6889898 h 6889898"/>
              <a:gd name="connsiteX4" fmla="*/ 0 w 7187609"/>
              <a:gd name="connsiteY4" fmla="*/ 21266 h 6889898"/>
              <a:gd name="connsiteX0" fmla="*/ 0 w 8729330"/>
              <a:gd name="connsiteY0" fmla="*/ 1 h 6889898"/>
              <a:gd name="connsiteX1" fmla="*/ 5422604 w 8729330"/>
              <a:gd name="connsiteY1" fmla="*/ 0 h 6889898"/>
              <a:gd name="connsiteX2" fmla="*/ 8729330 w 8729330"/>
              <a:gd name="connsiteY2" fmla="*/ 6889898 h 6889898"/>
              <a:gd name="connsiteX3" fmla="*/ 4125433 w 8729330"/>
              <a:gd name="connsiteY3" fmla="*/ 6889898 h 6889898"/>
              <a:gd name="connsiteX4" fmla="*/ 0 w 8729330"/>
              <a:gd name="connsiteY4" fmla="*/ 1 h 6889898"/>
              <a:gd name="connsiteX0" fmla="*/ 0 w 8729330"/>
              <a:gd name="connsiteY0" fmla="*/ 0 h 6889897"/>
              <a:gd name="connsiteX1" fmla="*/ 4274288 w 8729330"/>
              <a:gd name="connsiteY1" fmla="*/ 42530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1988289 w 8729330"/>
              <a:gd name="connsiteY3" fmla="*/ 6879265 h 6889897"/>
              <a:gd name="connsiteX4" fmla="*/ 0 w 8729330"/>
              <a:gd name="connsiteY4" fmla="*/ 0 h 6889897"/>
              <a:gd name="connsiteX0" fmla="*/ 0 w 8771861"/>
              <a:gd name="connsiteY0" fmla="*/ 0 h 6943060"/>
              <a:gd name="connsiteX1" fmla="*/ 4625162 w 8771861"/>
              <a:gd name="connsiteY1" fmla="*/ 10632 h 6943060"/>
              <a:gd name="connsiteX2" fmla="*/ 8771861 w 8771861"/>
              <a:gd name="connsiteY2" fmla="*/ 6943060 h 6943060"/>
              <a:gd name="connsiteX3" fmla="*/ 1988289 w 8771861"/>
              <a:gd name="connsiteY3" fmla="*/ 6879265 h 6943060"/>
              <a:gd name="connsiteX4" fmla="*/ 0 w 8771861"/>
              <a:gd name="connsiteY4" fmla="*/ 0 h 6943060"/>
              <a:gd name="connsiteX0" fmla="*/ 0 w 8771861"/>
              <a:gd name="connsiteY0" fmla="*/ 0 h 6974958"/>
              <a:gd name="connsiteX1" fmla="*/ 4625162 w 8771861"/>
              <a:gd name="connsiteY1" fmla="*/ 10632 h 6974958"/>
              <a:gd name="connsiteX2" fmla="*/ 8771861 w 8771861"/>
              <a:gd name="connsiteY2" fmla="*/ 6943060 h 6974958"/>
              <a:gd name="connsiteX3" fmla="*/ 1945759 w 8771861"/>
              <a:gd name="connsiteY3" fmla="*/ 6974958 h 6974958"/>
              <a:gd name="connsiteX4" fmla="*/ 0 w 8771861"/>
              <a:gd name="connsiteY4" fmla="*/ 0 h 6974958"/>
              <a:gd name="connsiteX0" fmla="*/ 0 w 8771861"/>
              <a:gd name="connsiteY0" fmla="*/ 63795 h 7038753"/>
              <a:gd name="connsiteX1" fmla="*/ 4582631 w 8771861"/>
              <a:gd name="connsiteY1" fmla="*/ 0 h 7038753"/>
              <a:gd name="connsiteX2" fmla="*/ 8771861 w 8771861"/>
              <a:gd name="connsiteY2" fmla="*/ 7006855 h 7038753"/>
              <a:gd name="connsiteX3" fmla="*/ 1945759 w 8771861"/>
              <a:gd name="connsiteY3" fmla="*/ 7038753 h 7038753"/>
              <a:gd name="connsiteX4" fmla="*/ 0 w 8771861"/>
              <a:gd name="connsiteY4" fmla="*/ 63795 h 7038753"/>
              <a:gd name="connsiteX0" fmla="*/ 0 w 8771861"/>
              <a:gd name="connsiteY0" fmla="*/ 0 h 7060019"/>
              <a:gd name="connsiteX1" fmla="*/ 4582631 w 8771861"/>
              <a:gd name="connsiteY1" fmla="*/ 21266 h 7060019"/>
              <a:gd name="connsiteX2" fmla="*/ 8771861 w 8771861"/>
              <a:gd name="connsiteY2" fmla="*/ 7028121 h 7060019"/>
              <a:gd name="connsiteX3" fmla="*/ 1945759 w 8771861"/>
              <a:gd name="connsiteY3" fmla="*/ 7060019 h 7060019"/>
              <a:gd name="connsiteX4" fmla="*/ 0 w 8771861"/>
              <a:gd name="connsiteY4" fmla="*/ 0 h 7060019"/>
              <a:gd name="connsiteX0" fmla="*/ 233916 w 6826102"/>
              <a:gd name="connsiteY0" fmla="*/ 0 h 7038754"/>
              <a:gd name="connsiteX1" fmla="*/ 2636872 w 6826102"/>
              <a:gd name="connsiteY1" fmla="*/ 1 h 7038754"/>
              <a:gd name="connsiteX2" fmla="*/ 6826102 w 6826102"/>
              <a:gd name="connsiteY2" fmla="*/ 7006856 h 7038754"/>
              <a:gd name="connsiteX3" fmla="*/ 0 w 6826102"/>
              <a:gd name="connsiteY3" fmla="*/ 7038754 h 7038754"/>
              <a:gd name="connsiteX4" fmla="*/ 233916 w 6826102"/>
              <a:gd name="connsiteY4" fmla="*/ 0 h 7038754"/>
              <a:gd name="connsiteX0" fmla="*/ 1073888 w 6826102"/>
              <a:gd name="connsiteY0" fmla="*/ 21264 h 7038753"/>
              <a:gd name="connsiteX1" fmla="*/ 2636872 w 6826102"/>
              <a:gd name="connsiteY1" fmla="*/ 0 h 7038753"/>
              <a:gd name="connsiteX2" fmla="*/ 6826102 w 6826102"/>
              <a:gd name="connsiteY2" fmla="*/ 7006855 h 7038753"/>
              <a:gd name="connsiteX3" fmla="*/ 0 w 6826102"/>
              <a:gd name="connsiteY3" fmla="*/ 7038753 h 7038753"/>
              <a:gd name="connsiteX4" fmla="*/ 1073888 w 6826102"/>
              <a:gd name="connsiteY4" fmla="*/ 21264 h 7038753"/>
              <a:gd name="connsiteX0" fmla="*/ 180753 w 6826102"/>
              <a:gd name="connsiteY0" fmla="*/ 10632 h 7038753"/>
              <a:gd name="connsiteX1" fmla="*/ 2636872 w 6826102"/>
              <a:gd name="connsiteY1" fmla="*/ 0 h 7038753"/>
              <a:gd name="connsiteX2" fmla="*/ 6826102 w 6826102"/>
              <a:gd name="connsiteY2" fmla="*/ 7006855 h 7038753"/>
              <a:gd name="connsiteX3" fmla="*/ 0 w 6826102"/>
              <a:gd name="connsiteY3" fmla="*/ 7038753 h 7038753"/>
              <a:gd name="connsiteX4" fmla="*/ 180753 w 6826102"/>
              <a:gd name="connsiteY4" fmla="*/ 10632 h 7038753"/>
              <a:gd name="connsiteX0" fmla="*/ 0 w 6645349"/>
              <a:gd name="connsiteY0" fmla="*/ 10632 h 7060018"/>
              <a:gd name="connsiteX1" fmla="*/ 2456119 w 6645349"/>
              <a:gd name="connsiteY1" fmla="*/ 0 h 7060018"/>
              <a:gd name="connsiteX2" fmla="*/ 6645349 w 6645349"/>
              <a:gd name="connsiteY2" fmla="*/ 7006855 h 7060018"/>
              <a:gd name="connsiteX3" fmla="*/ 393405 w 6645349"/>
              <a:gd name="connsiteY3" fmla="*/ 7060018 h 7060018"/>
              <a:gd name="connsiteX4" fmla="*/ 0 w 6645349"/>
              <a:gd name="connsiteY4" fmla="*/ 10632 h 7060018"/>
              <a:gd name="connsiteX0" fmla="*/ 0 w 6645349"/>
              <a:gd name="connsiteY0" fmla="*/ 10632 h 7038753"/>
              <a:gd name="connsiteX1" fmla="*/ 2456119 w 6645349"/>
              <a:gd name="connsiteY1" fmla="*/ 0 h 7038753"/>
              <a:gd name="connsiteX2" fmla="*/ 6645349 w 6645349"/>
              <a:gd name="connsiteY2" fmla="*/ 7006855 h 7038753"/>
              <a:gd name="connsiteX3" fmla="*/ 74428 w 6645349"/>
              <a:gd name="connsiteY3" fmla="*/ 7038753 h 7038753"/>
              <a:gd name="connsiteX4" fmla="*/ 0 w 6645349"/>
              <a:gd name="connsiteY4" fmla="*/ 10632 h 703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349" h="7038753">
                <a:moveTo>
                  <a:pt x="0" y="10632"/>
                </a:moveTo>
                <a:lnTo>
                  <a:pt x="2456119" y="0"/>
                </a:lnTo>
                <a:lnTo>
                  <a:pt x="6645349" y="7006855"/>
                </a:lnTo>
                <a:lnTo>
                  <a:pt x="74428" y="7038753"/>
                </a:lnTo>
                <a:lnTo>
                  <a:pt x="0" y="10632"/>
                </a:lnTo>
                <a:close/>
              </a:path>
            </a:pathLst>
          </a:cu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5">
            <a:extLst>
              <a:ext uri="{FF2B5EF4-FFF2-40B4-BE49-F238E27FC236}">
                <a16:creationId xmlns:a16="http://schemas.microsoft.com/office/drawing/2014/main" id="{A9376B5C-1C45-433B-85A3-21AC9A10D55F}"/>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771BCB29-DF25-491E-87D7-84E44E89B16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44" name="Picture 43" descr="A picture containing drawing&#10;&#10;Description automatically generated">
            <a:extLst>
              <a:ext uri="{FF2B5EF4-FFF2-40B4-BE49-F238E27FC236}">
                <a16:creationId xmlns:a16="http://schemas.microsoft.com/office/drawing/2014/main" id="{A1B1938D-CC75-491B-83D3-AD5D55AB7BB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45" name="Picture Placeholder 10">
            <a:extLst>
              <a:ext uri="{FF2B5EF4-FFF2-40B4-BE49-F238E27FC236}">
                <a16:creationId xmlns:a16="http://schemas.microsoft.com/office/drawing/2014/main" id="{C27DFE6A-AAAA-4ADE-8F98-E7A256AB5D29}"/>
              </a:ext>
            </a:extLst>
          </p:cNvPr>
          <p:cNvSpPr>
            <a:spLocks noGrp="1"/>
          </p:cNvSpPr>
          <p:nvPr>
            <p:ph type="pic" sz="quarter" idx="33"/>
          </p:nvPr>
        </p:nvSpPr>
        <p:spPr>
          <a:xfrm>
            <a:off x="5654600" y="0"/>
            <a:ext cx="8891257" cy="7004054"/>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Tree>
    <p:extLst>
      <p:ext uri="{BB962C8B-B14F-4D97-AF65-F5344CB8AC3E}">
        <p14:creationId xmlns:p14="http://schemas.microsoft.com/office/powerpoint/2010/main" val="22079688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s">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0CE9F18-C711-41E7-975D-9A875091B4A5}"/>
              </a:ext>
            </a:extLst>
          </p:cNvPr>
          <p:cNvSpPr/>
          <p:nvPr userDrawn="1"/>
        </p:nvSpPr>
        <p:spPr>
          <a:xfrm>
            <a:off x="0" y="0"/>
            <a:ext cx="6449438"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3099439"/>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3820141"/>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B17A8ED2-12C5-4DB3-8299-1E3163B8DDD6}"/>
              </a:ext>
            </a:extLst>
          </p:cNvPr>
          <p:cNvSpPr>
            <a:spLocks noGrp="1"/>
          </p:cNvSpPr>
          <p:nvPr>
            <p:ph type="body" sz="half" idx="17" hasCustomPrompt="1"/>
          </p:nvPr>
        </p:nvSpPr>
        <p:spPr>
          <a:xfrm>
            <a:off x="7440021" y="168851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0" name="Text Placeholder 2">
            <a:extLst>
              <a:ext uri="{FF2B5EF4-FFF2-40B4-BE49-F238E27FC236}">
                <a16:creationId xmlns:a16="http://schemas.microsoft.com/office/drawing/2014/main" id="{C5CB2342-FAF8-47E0-BF90-63DCF0FE229F}"/>
              </a:ext>
            </a:extLst>
          </p:cNvPr>
          <p:cNvSpPr>
            <a:spLocks noGrp="1"/>
          </p:cNvSpPr>
          <p:nvPr>
            <p:ph type="body" idx="1" hasCustomPrompt="1"/>
          </p:nvPr>
        </p:nvSpPr>
        <p:spPr>
          <a:xfrm>
            <a:off x="7440021" y="74695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1" name="Text Placeholder 2">
            <a:extLst>
              <a:ext uri="{FF2B5EF4-FFF2-40B4-BE49-F238E27FC236}">
                <a16:creationId xmlns:a16="http://schemas.microsoft.com/office/drawing/2014/main" id="{FFED95E6-2935-49B2-9ED0-38FE345F34D0}"/>
              </a:ext>
            </a:extLst>
          </p:cNvPr>
          <p:cNvSpPr>
            <a:spLocks noGrp="1"/>
          </p:cNvSpPr>
          <p:nvPr>
            <p:ph type="body" idx="20" hasCustomPrompt="1"/>
          </p:nvPr>
        </p:nvSpPr>
        <p:spPr>
          <a:xfrm>
            <a:off x="7440021" y="113311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28" name="Slide Number Placeholder 5">
            <a:extLst>
              <a:ext uri="{FF2B5EF4-FFF2-40B4-BE49-F238E27FC236}">
                <a16:creationId xmlns:a16="http://schemas.microsoft.com/office/drawing/2014/main" id="{6E883BC0-4964-4672-AFEC-5AE371F25A0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32" name="Footer Placeholder 4">
            <a:extLst>
              <a:ext uri="{FF2B5EF4-FFF2-40B4-BE49-F238E27FC236}">
                <a16:creationId xmlns:a16="http://schemas.microsoft.com/office/drawing/2014/main" id="{6FFF2320-D5EF-4FEA-96DA-3BD55675717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 name="Picture Placeholder 2">
            <a:extLst>
              <a:ext uri="{FF2B5EF4-FFF2-40B4-BE49-F238E27FC236}">
                <a16:creationId xmlns:a16="http://schemas.microsoft.com/office/drawing/2014/main" id="{7596A755-AF97-466F-AD70-7B17BEA95225}"/>
              </a:ext>
            </a:extLst>
          </p:cNvPr>
          <p:cNvSpPr>
            <a:spLocks noGrp="1"/>
          </p:cNvSpPr>
          <p:nvPr>
            <p:ph type="pic" sz="quarter" idx="29"/>
          </p:nvPr>
        </p:nvSpPr>
        <p:spPr>
          <a:xfrm>
            <a:off x="5537378" y="746954"/>
            <a:ext cx="1678179" cy="1674145"/>
          </a:xfrm>
        </p:spPr>
        <p:txBody>
          <a:bodyPr/>
          <a:lstStyle/>
          <a:p>
            <a:endParaRPr lang="en-US"/>
          </a:p>
        </p:txBody>
      </p:sp>
      <p:pic>
        <p:nvPicPr>
          <p:cNvPr id="40" name="Picture 39" descr="A picture containing drawing&#10;&#10;Description automatically generated">
            <a:extLst>
              <a:ext uri="{FF2B5EF4-FFF2-40B4-BE49-F238E27FC236}">
                <a16:creationId xmlns:a16="http://schemas.microsoft.com/office/drawing/2014/main" id="{D8EFF20F-21B0-4351-B8AB-DBAAFFDED2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cxnSp>
        <p:nvCxnSpPr>
          <p:cNvPr id="47" name="Straight Connector 46">
            <a:extLst>
              <a:ext uri="{FF2B5EF4-FFF2-40B4-BE49-F238E27FC236}">
                <a16:creationId xmlns:a16="http://schemas.microsoft.com/office/drawing/2014/main" id="{0F2750E9-4989-4FE8-8BBC-7EA55EAC5F9B}"/>
              </a:ext>
            </a:extLst>
          </p:cNvPr>
          <p:cNvCxnSpPr>
            <a:cxnSpLocks/>
          </p:cNvCxnSpPr>
          <p:nvPr userDrawn="1"/>
        </p:nvCxnSpPr>
        <p:spPr>
          <a:xfrm>
            <a:off x="7437189" y="162017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40029F01-4230-4651-8307-A31BFC44E463}"/>
              </a:ext>
            </a:extLst>
          </p:cNvPr>
          <p:cNvSpPr>
            <a:spLocks noGrp="1"/>
          </p:cNvSpPr>
          <p:nvPr>
            <p:ph type="body" sz="half" idx="30" hasCustomPrompt="1"/>
          </p:nvPr>
        </p:nvSpPr>
        <p:spPr>
          <a:xfrm>
            <a:off x="7440021" y="360286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9" name="Text Placeholder 2">
            <a:extLst>
              <a:ext uri="{FF2B5EF4-FFF2-40B4-BE49-F238E27FC236}">
                <a16:creationId xmlns:a16="http://schemas.microsoft.com/office/drawing/2014/main" id="{975BE64B-7B9A-44C4-B70C-60D54C36506F}"/>
              </a:ext>
            </a:extLst>
          </p:cNvPr>
          <p:cNvSpPr>
            <a:spLocks noGrp="1"/>
          </p:cNvSpPr>
          <p:nvPr>
            <p:ph type="body" idx="31" hasCustomPrompt="1"/>
          </p:nvPr>
        </p:nvSpPr>
        <p:spPr>
          <a:xfrm>
            <a:off x="7440021" y="266130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50" name="Text Placeholder 2">
            <a:extLst>
              <a:ext uri="{FF2B5EF4-FFF2-40B4-BE49-F238E27FC236}">
                <a16:creationId xmlns:a16="http://schemas.microsoft.com/office/drawing/2014/main" id="{6E3FD2A7-4684-4E96-AEDB-CC4308E58BAF}"/>
              </a:ext>
            </a:extLst>
          </p:cNvPr>
          <p:cNvSpPr>
            <a:spLocks noGrp="1"/>
          </p:cNvSpPr>
          <p:nvPr>
            <p:ph type="body" idx="32" hasCustomPrompt="1"/>
          </p:nvPr>
        </p:nvSpPr>
        <p:spPr>
          <a:xfrm>
            <a:off x="7440021" y="304746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51" name="Picture Placeholder 2">
            <a:extLst>
              <a:ext uri="{FF2B5EF4-FFF2-40B4-BE49-F238E27FC236}">
                <a16:creationId xmlns:a16="http://schemas.microsoft.com/office/drawing/2014/main" id="{24A6929F-E916-45F6-90FF-DBDB8ECCE818}"/>
              </a:ext>
            </a:extLst>
          </p:cNvPr>
          <p:cNvSpPr>
            <a:spLocks noGrp="1"/>
          </p:cNvSpPr>
          <p:nvPr>
            <p:ph type="pic" sz="quarter" idx="33"/>
          </p:nvPr>
        </p:nvSpPr>
        <p:spPr>
          <a:xfrm>
            <a:off x="5537378" y="2661304"/>
            <a:ext cx="1678179" cy="1674145"/>
          </a:xfrm>
        </p:spPr>
        <p:txBody>
          <a:bodyPr/>
          <a:lstStyle/>
          <a:p>
            <a:endParaRPr lang="en-US"/>
          </a:p>
        </p:txBody>
      </p:sp>
      <p:cxnSp>
        <p:nvCxnSpPr>
          <p:cNvPr id="52" name="Straight Connector 51">
            <a:extLst>
              <a:ext uri="{FF2B5EF4-FFF2-40B4-BE49-F238E27FC236}">
                <a16:creationId xmlns:a16="http://schemas.microsoft.com/office/drawing/2014/main" id="{E91969E0-A69E-4A97-A34E-1290D02D2E5C}"/>
              </a:ext>
            </a:extLst>
          </p:cNvPr>
          <p:cNvCxnSpPr>
            <a:cxnSpLocks/>
          </p:cNvCxnSpPr>
          <p:nvPr userDrawn="1"/>
        </p:nvCxnSpPr>
        <p:spPr>
          <a:xfrm>
            <a:off x="7437189" y="353452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53" name="Text Placeholder 3">
            <a:extLst>
              <a:ext uri="{FF2B5EF4-FFF2-40B4-BE49-F238E27FC236}">
                <a16:creationId xmlns:a16="http://schemas.microsoft.com/office/drawing/2014/main" id="{51AA2991-DC43-4023-AF54-536E5CD61486}"/>
              </a:ext>
            </a:extLst>
          </p:cNvPr>
          <p:cNvSpPr>
            <a:spLocks noGrp="1"/>
          </p:cNvSpPr>
          <p:nvPr>
            <p:ph type="body" sz="half" idx="34" hasCustomPrompt="1"/>
          </p:nvPr>
        </p:nvSpPr>
        <p:spPr>
          <a:xfrm>
            <a:off x="7440021" y="5517528"/>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4" name="Text Placeholder 2">
            <a:extLst>
              <a:ext uri="{FF2B5EF4-FFF2-40B4-BE49-F238E27FC236}">
                <a16:creationId xmlns:a16="http://schemas.microsoft.com/office/drawing/2014/main" id="{B21CACAE-B253-4D26-826E-5C6921075C3E}"/>
              </a:ext>
            </a:extLst>
          </p:cNvPr>
          <p:cNvSpPr>
            <a:spLocks noGrp="1"/>
          </p:cNvSpPr>
          <p:nvPr>
            <p:ph type="body" idx="35" hasCustomPrompt="1"/>
          </p:nvPr>
        </p:nvSpPr>
        <p:spPr>
          <a:xfrm>
            <a:off x="7440021" y="4575965"/>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60" name="Text Placeholder 2">
            <a:extLst>
              <a:ext uri="{FF2B5EF4-FFF2-40B4-BE49-F238E27FC236}">
                <a16:creationId xmlns:a16="http://schemas.microsoft.com/office/drawing/2014/main" id="{F21C99F4-BEC5-4B58-A822-86879E4151DA}"/>
              </a:ext>
            </a:extLst>
          </p:cNvPr>
          <p:cNvSpPr>
            <a:spLocks noGrp="1"/>
          </p:cNvSpPr>
          <p:nvPr>
            <p:ph type="body" idx="36" hasCustomPrompt="1"/>
          </p:nvPr>
        </p:nvSpPr>
        <p:spPr>
          <a:xfrm>
            <a:off x="7440021" y="4962126"/>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61" name="Picture Placeholder 2">
            <a:extLst>
              <a:ext uri="{FF2B5EF4-FFF2-40B4-BE49-F238E27FC236}">
                <a16:creationId xmlns:a16="http://schemas.microsoft.com/office/drawing/2014/main" id="{6692CE41-7AEE-4A67-BAF4-D11120870393}"/>
              </a:ext>
            </a:extLst>
          </p:cNvPr>
          <p:cNvSpPr>
            <a:spLocks noGrp="1"/>
          </p:cNvSpPr>
          <p:nvPr>
            <p:ph type="pic" sz="quarter" idx="37"/>
          </p:nvPr>
        </p:nvSpPr>
        <p:spPr>
          <a:xfrm>
            <a:off x="5537378" y="4575965"/>
            <a:ext cx="1678179" cy="1674145"/>
          </a:xfrm>
        </p:spPr>
        <p:txBody>
          <a:bodyPr/>
          <a:lstStyle/>
          <a:p>
            <a:endParaRPr lang="en-US"/>
          </a:p>
        </p:txBody>
      </p:sp>
      <p:cxnSp>
        <p:nvCxnSpPr>
          <p:cNvPr id="62" name="Straight Connector 61">
            <a:extLst>
              <a:ext uri="{FF2B5EF4-FFF2-40B4-BE49-F238E27FC236}">
                <a16:creationId xmlns:a16="http://schemas.microsoft.com/office/drawing/2014/main" id="{8A2EBFAA-78CE-476D-A112-6276B469DC53}"/>
              </a:ext>
            </a:extLst>
          </p:cNvPr>
          <p:cNvCxnSpPr>
            <a:cxnSpLocks/>
          </p:cNvCxnSpPr>
          <p:nvPr userDrawn="1"/>
        </p:nvCxnSpPr>
        <p:spPr>
          <a:xfrm>
            <a:off x="7437189" y="5449188"/>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39157"/>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pro Team V2">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54167A7-3F99-4F63-9F2F-42BDB3784404}"/>
              </a:ext>
            </a:extLst>
          </p:cNvPr>
          <p:cNvSpPr/>
          <p:nvPr userDrawn="1"/>
        </p:nvSpPr>
        <p:spPr>
          <a:xfrm>
            <a:off x="866775" y="1866848"/>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FF15677E-9EFB-42CF-A1E7-C65E8818009E}"/>
              </a:ext>
            </a:extLst>
          </p:cNvPr>
          <p:cNvCxnSpPr>
            <a:cxnSpLocks/>
          </p:cNvCxnSpPr>
          <p:nvPr userDrawn="1"/>
        </p:nvCxnSpPr>
        <p:spPr>
          <a:xfrm flipH="1">
            <a:off x="866775" y="181665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7" name="Text Placeholder 2">
            <a:extLst>
              <a:ext uri="{FF2B5EF4-FFF2-40B4-BE49-F238E27FC236}">
                <a16:creationId xmlns:a16="http://schemas.microsoft.com/office/drawing/2014/main" id="{5662852F-5EB3-471F-9ACF-DB231A685401}"/>
              </a:ext>
            </a:extLst>
          </p:cNvPr>
          <p:cNvSpPr>
            <a:spLocks noGrp="1"/>
          </p:cNvSpPr>
          <p:nvPr>
            <p:ph type="body" idx="21" hasCustomPrompt="1"/>
          </p:nvPr>
        </p:nvSpPr>
        <p:spPr>
          <a:xfrm>
            <a:off x="1242474" y="1946882"/>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0" name="Text Placeholder 2">
            <a:extLst>
              <a:ext uri="{FF2B5EF4-FFF2-40B4-BE49-F238E27FC236}">
                <a16:creationId xmlns:a16="http://schemas.microsoft.com/office/drawing/2014/main" id="{67C6D42F-54F9-4E8D-96C2-C34758BEB3C0}"/>
              </a:ext>
            </a:extLst>
          </p:cNvPr>
          <p:cNvSpPr>
            <a:spLocks noGrp="1"/>
          </p:cNvSpPr>
          <p:nvPr>
            <p:ph type="body" idx="22" hasCustomPrompt="1"/>
          </p:nvPr>
        </p:nvSpPr>
        <p:spPr>
          <a:xfrm>
            <a:off x="1242474" y="2175719"/>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91" name="Title 1">
            <a:extLst>
              <a:ext uri="{FF2B5EF4-FFF2-40B4-BE49-F238E27FC236}">
                <a16:creationId xmlns:a16="http://schemas.microsoft.com/office/drawing/2014/main" id="{51606306-14F1-4A26-9D4D-BCCCE1FC085C}"/>
              </a:ext>
            </a:extLst>
          </p:cNvPr>
          <p:cNvSpPr>
            <a:spLocks noGrp="1"/>
          </p:cNvSpPr>
          <p:nvPr>
            <p:ph type="title" hasCustomPrompt="1"/>
          </p:nvPr>
        </p:nvSpPr>
        <p:spPr>
          <a:xfrm>
            <a:off x="866775" y="697798"/>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92" name="Straight Connector 91">
            <a:extLst>
              <a:ext uri="{FF2B5EF4-FFF2-40B4-BE49-F238E27FC236}">
                <a16:creationId xmlns:a16="http://schemas.microsoft.com/office/drawing/2014/main" id="{229C062B-AB26-4D67-AAE2-1C6702C651B0}"/>
              </a:ext>
            </a:extLst>
          </p:cNvPr>
          <p:cNvCxnSpPr>
            <a:cxnSpLocks/>
          </p:cNvCxnSpPr>
          <p:nvPr userDrawn="1"/>
        </p:nvCxnSpPr>
        <p:spPr>
          <a:xfrm>
            <a:off x="866775" y="1418500"/>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59764744-0574-4FA2-8B4F-B7F2DE306DC6}"/>
              </a:ext>
            </a:extLst>
          </p:cNvPr>
          <p:cNvSpPr/>
          <p:nvPr userDrawn="1"/>
        </p:nvSpPr>
        <p:spPr>
          <a:xfrm>
            <a:off x="866775" y="272633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B165AAAA-5895-4C86-BB9B-868DC239CDD5}"/>
              </a:ext>
            </a:extLst>
          </p:cNvPr>
          <p:cNvCxnSpPr>
            <a:cxnSpLocks/>
          </p:cNvCxnSpPr>
          <p:nvPr userDrawn="1"/>
        </p:nvCxnSpPr>
        <p:spPr>
          <a:xfrm flipH="1">
            <a:off x="866775" y="267614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99" name="Text Placeholder 2">
            <a:extLst>
              <a:ext uri="{FF2B5EF4-FFF2-40B4-BE49-F238E27FC236}">
                <a16:creationId xmlns:a16="http://schemas.microsoft.com/office/drawing/2014/main" id="{D823A013-910F-4F13-ABA9-267D95B03151}"/>
              </a:ext>
            </a:extLst>
          </p:cNvPr>
          <p:cNvSpPr>
            <a:spLocks noGrp="1"/>
          </p:cNvSpPr>
          <p:nvPr>
            <p:ph type="body" idx="33" hasCustomPrompt="1"/>
          </p:nvPr>
        </p:nvSpPr>
        <p:spPr>
          <a:xfrm>
            <a:off x="1242474" y="280636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0" name="Text Placeholder 2">
            <a:extLst>
              <a:ext uri="{FF2B5EF4-FFF2-40B4-BE49-F238E27FC236}">
                <a16:creationId xmlns:a16="http://schemas.microsoft.com/office/drawing/2014/main" id="{D2886801-E5FE-406A-883A-D8400818E821}"/>
              </a:ext>
            </a:extLst>
          </p:cNvPr>
          <p:cNvSpPr>
            <a:spLocks noGrp="1"/>
          </p:cNvSpPr>
          <p:nvPr>
            <p:ph type="body" idx="34" hasCustomPrompt="1"/>
          </p:nvPr>
        </p:nvSpPr>
        <p:spPr>
          <a:xfrm>
            <a:off x="1242474" y="303520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1" name="Rectangle 100">
            <a:extLst>
              <a:ext uri="{FF2B5EF4-FFF2-40B4-BE49-F238E27FC236}">
                <a16:creationId xmlns:a16="http://schemas.microsoft.com/office/drawing/2014/main" id="{EC8D3194-7269-471A-95BF-5AE5984EA47A}"/>
              </a:ext>
            </a:extLst>
          </p:cNvPr>
          <p:cNvSpPr/>
          <p:nvPr userDrawn="1"/>
        </p:nvSpPr>
        <p:spPr>
          <a:xfrm>
            <a:off x="866775" y="358330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B967DF27-3441-4B6A-B76D-2C3DA64026B5}"/>
              </a:ext>
            </a:extLst>
          </p:cNvPr>
          <p:cNvCxnSpPr>
            <a:cxnSpLocks/>
          </p:cNvCxnSpPr>
          <p:nvPr userDrawn="1"/>
        </p:nvCxnSpPr>
        <p:spPr>
          <a:xfrm flipH="1">
            <a:off x="866775" y="353311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3" name="Text Placeholder 2">
            <a:extLst>
              <a:ext uri="{FF2B5EF4-FFF2-40B4-BE49-F238E27FC236}">
                <a16:creationId xmlns:a16="http://schemas.microsoft.com/office/drawing/2014/main" id="{A211AB86-807B-4403-A5BA-D47B152D8441}"/>
              </a:ext>
            </a:extLst>
          </p:cNvPr>
          <p:cNvSpPr>
            <a:spLocks noGrp="1"/>
          </p:cNvSpPr>
          <p:nvPr>
            <p:ph type="body" idx="35" hasCustomPrompt="1"/>
          </p:nvPr>
        </p:nvSpPr>
        <p:spPr>
          <a:xfrm>
            <a:off x="1242474" y="366333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4" name="Text Placeholder 2">
            <a:extLst>
              <a:ext uri="{FF2B5EF4-FFF2-40B4-BE49-F238E27FC236}">
                <a16:creationId xmlns:a16="http://schemas.microsoft.com/office/drawing/2014/main" id="{F6D71084-ACBC-4F57-A0D8-A8A105477E25}"/>
              </a:ext>
            </a:extLst>
          </p:cNvPr>
          <p:cNvSpPr>
            <a:spLocks noGrp="1"/>
          </p:cNvSpPr>
          <p:nvPr>
            <p:ph type="body" idx="36" hasCustomPrompt="1"/>
          </p:nvPr>
        </p:nvSpPr>
        <p:spPr>
          <a:xfrm>
            <a:off x="1242474" y="389217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5" name="Rectangle 104">
            <a:extLst>
              <a:ext uri="{FF2B5EF4-FFF2-40B4-BE49-F238E27FC236}">
                <a16:creationId xmlns:a16="http://schemas.microsoft.com/office/drawing/2014/main" id="{826BDF39-21DB-435C-A269-A9B1D96C0843}"/>
              </a:ext>
            </a:extLst>
          </p:cNvPr>
          <p:cNvSpPr/>
          <p:nvPr userDrawn="1"/>
        </p:nvSpPr>
        <p:spPr>
          <a:xfrm>
            <a:off x="866775" y="4453986"/>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B7FEE65A-D356-4A0C-AFFA-EBBA05405385}"/>
              </a:ext>
            </a:extLst>
          </p:cNvPr>
          <p:cNvCxnSpPr>
            <a:cxnSpLocks/>
          </p:cNvCxnSpPr>
          <p:nvPr userDrawn="1"/>
        </p:nvCxnSpPr>
        <p:spPr>
          <a:xfrm flipH="1">
            <a:off x="866775" y="4403796"/>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A29D6B79-5167-469D-A55E-4CC73CACC188}"/>
              </a:ext>
            </a:extLst>
          </p:cNvPr>
          <p:cNvSpPr>
            <a:spLocks noGrp="1"/>
          </p:cNvSpPr>
          <p:nvPr>
            <p:ph type="body" idx="37" hasCustomPrompt="1"/>
          </p:nvPr>
        </p:nvSpPr>
        <p:spPr>
          <a:xfrm>
            <a:off x="1242474" y="4534020"/>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8" name="Text Placeholder 2">
            <a:extLst>
              <a:ext uri="{FF2B5EF4-FFF2-40B4-BE49-F238E27FC236}">
                <a16:creationId xmlns:a16="http://schemas.microsoft.com/office/drawing/2014/main" id="{E94076F6-BF24-414D-AC2A-211E24B7A988}"/>
              </a:ext>
            </a:extLst>
          </p:cNvPr>
          <p:cNvSpPr>
            <a:spLocks noGrp="1"/>
          </p:cNvSpPr>
          <p:nvPr>
            <p:ph type="body" idx="38" hasCustomPrompt="1"/>
          </p:nvPr>
        </p:nvSpPr>
        <p:spPr>
          <a:xfrm>
            <a:off x="1242474" y="4762857"/>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9" name="Rectangle 108">
            <a:extLst>
              <a:ext uri="{FF2B5EF4-FFF2-40B4-BE49-F238E27FC236}">
                <a16:creationId xmlns:a16="http://schemas.microsoft.com/office/drawing/2014/main" id="{55524A6D-BE8A-42F5-A9E2-6E760D2BA567}"/>
              </a:ext>
            </a:extLst>
          </p:cNvPr>
          <p:cNvSpPr/>
          <p:nvPr userDrawn="1"/>
        </p:nvSpPr>
        <p:spPr>
          <a:xfrm>
            <a:off x="866775" y="5308719"/>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2C520F7E-6CFD-4FE1-8D69-7CA768078F0D}"/>
              </a:ext>
            </a:extLst>
          </p:cNvPr>
          <p:cNvCxnSpPr>
            <a:cxnSpLocks/>
          </p:cNvCxnSpPr>
          <p:nvPr userDrawn="1"/>
        </p:nvCxnSpPr>
        <p:spPr>
          <a:xfrm flipH="1">
            <a:off x="866775" y="526723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11" name="Text Placeholder 2">
            <a:extLst>
              <a:ext uri="{FF2B5EF4-FFF2-40B4-BE49-F238E27FC236}">
                <a16:creationId xmlns:a16="http://schemas.microsoft.com/office/drawing/2014/main" id="{C6583F1F-EDFA-4DA8-A08E-56A86DCD10F0}"/>
              </a:ext>
            </a:extLst>
          </p:cNvPr>
          <p:cNvSpPr>
            <a:spLocks noGrp="1"/>
          </p:cNvSpPr>
          <p:nvPr>
            <p:ph type="body" idx="39" hasCustomPrompt="1"/>
          </p:nvPr>
        </p:nvSpPr>
        <p:spPr>
          <a:xfrm>
            <a:off x="1242473" y="5397462"/>
            <a:ext cx="3948651"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12" name="Text Placeholder 2">
            <a:extLst>
              <a:ext uri="{FF2B5EF4-FFF2-40B4-BE49-F238E27FC236}">
                <a16:creationId xmlns:a16="http://schemas.microsoft.com/office/drawing/2014/main" id="{A6A58FFF-152D-4E6F-93E4-3105429001DB}"/>
              </a:ext>
            </a:extLst>
          </p:cNvPr>
          <p:cNvSpPr>
            <a:spLocks noGrp="1"/>
          </p:cNvSpPr>
          <p:nvPr>
            <p:ph type="body" idx="40" hasCustomPrompt="1"/>
          </p:nvPr>
        </p:nvSpPr>
        <p:spPr>
          <a:xfrm>
            <a:off x="1242473" y="5626299"/>
            <a:ext cx="3948651"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3" name="Rectangle 112">
            <a:extLst>
              <a:ext uri="{FF2B5EF4-FFF2-40B4-BE49-F238E27FC236}">
                <a16:creationId xmlns:a16="http://schemas.microsoft.com/office/drawing/2014/main" id="{1CFCE145-4778-4F1E-AD4F-FC1F155BDFC5}"/>
              </a:ext>
            </a:extLst>
          </p:cNvPr>
          <p:cNvSpPr/>
          <p:nvPr userDrawn="1"/>
        </p:nvSpPr>
        <p:spPr>
          <a:xfrm flipH="1">
            <a:off x="8077200" y="0"/>
            <a:ext cx="4114800"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icture Placeholder 1">
            <a:extLst>
              <a:ext uri="{FF2B5EF4-FFF2-40B4-BE49-F238E27FC236}">
                <a16:creationId xmlns:a16="http://schemas.microsoft.com/office/drawing/2014/main" id="{5D6DB454-9F7B-4E55-9BB8-A1ADD4FB3795}"/>
              </a:ext>
            </a:extLst>
          </p:cNvPr>
          <p:cNvSpPr>
            <a:spLocks noGrp="1"/>
          </p:cNvSpPr>
          <p:nvPr>
            <p:ph type="pic" sz="quarter" idx="10"/>
          </p:nvPr>
        </p:nvSpPr>
        <p:spPr>
          <a:xfrm>
            <a:off x="6861693" y="697798"/>
            <a:ext cx="4314422" cy="5462403"/>
          </a:xfrm>
        </p:spPr>
      </p:sp>
      <p:sp>
        <p:nvSpPr>
          <p:cNvPr id="117" name="Slide Number Placeholder 5">
            <a:extLst>
              <a:ext uri="{FF2B5EF4-FFF2-40B4-BE49-F238E27FC236}">
                <a16:creationId xmlns:a16="http://schemas.microsoft.com/office/drawing/2014/main" id="{13319D04-E894-4DF8-9C76-9861D50FEDF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18" name="Footer Placeholder 4">
            <a:extLst>
              <a:ext uri="{FF2B5EF4-FFF2-40B4-BE49-F238E27FC236}">
                <a16:creationId xmlns:a16="http://schemas.microsoft.com/office/drawing/2014/main" id="{2F549E84-3CF2-4B19-9193-EFAD3A70E6E0}"/>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Tree>
    <p:extLst>
      <p:ext uri="{BB962C8B-B14F-4D97-AF65-F5344CB8AC3E}">
        <p14:creationId xmlns:p14="http://schemas.microsoft.com/office/powerpoint/2010/main" val="988794544"/>
      </p:ext>
    </p:extLst>
  </p:cSld>
  <p:clrMapOvr>
    <a:masterClrMapping/>
  </p:clrMapOvr>
  <p:extLst>
    <p:ext uri="{DCECCB84-F9BA-43D5-87BE-67443E8EF086}">
      <p15:sldGuideLst xmlns:p15="http://schemas.microsoft.com/office/powerpoint/2012/main">
        <p15:guide id="1" orient="horz" pos="3216">
          <p15:clr>
            <a:srgbClr val="FBAE40"/>
          </p15:clr>
        </p15:guide>
        <p15:guide id="2" pos="59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llars">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DB020D4-B9E0-4B56-9915-99C4912B22DD}"/>
              </a:ext>
            </a:extLst>
          </p:cNvPr>
          <p:cNvSpPr/>
          <p:nvPr userDrawn="1"/>
        </p:nvSpPr>
        <p:spPr>
          <a:xfrm>
            <a:off x="0" y="1584959"/>
            <a:ext cx="4072988" cy="4720735"/>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AA0BA5-8D8D-4F26-81D4-5F1F5F571ACC}"/>
              </a:ext>
            </a:extLst>
          </p:cNvPr>
          <p:cNvSpPr/>
          <p:nvPr userDrawn="1"/>
        </p:nvSpPr>
        <p:spPr>
          <a:xfrm>
            <a:off x="4072987" y="1584953"/>
            <a:ext cx="4059506" cy="472073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D0154B5-91CA-4D40-B2C8-274719D9004D}"/>
              </a:ext>
            </a:extLst>
          </p:cNvPr>
          <p:cNvSpPr/>
          <p:nvPr userDrawn="1"/>
        </p:nvSpPr>
        <p:spPr>
          <a:xfrm>
            <a:off x="8132494" y="1584942"/>
            <a:ext cx="4059506" cy="4720736"/>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userDrawn="1">
            <p:ph type="title" hasCustomPrompt="1"/>
          </p:nvPr>
        </p:nvSpPr>
        <p:spPr>
          <a:xfrm>
            <a:off x="3745244" y="366237"/>
            <a:ext cx="4701511" cy="436093"/>
          </a:xfrm>
          <a:prstGeom prst="rect">
            <a:avLst/>
          </a:prstGeom>
        </p:spPr>
        <p:txBody>
          <a:bodyPr lIns="0">
            <a:noAutofit/>
          </a:bodyPr>
          <a:lstStyle>
            <a:lvl1pPr algn="ctr">
              <a:defRPr sz="3600" b="1">
                <a:solidFill>
                  <a:srgbClr val="37465E"/>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4852765" y="1086939"/>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6AAC8EBB-713E-4854-8065-BBE3A031CB8C}"/>
              </a:ext>
            </a:extLst>
          </p:cNvPr>
          <p:cNvSpPr>
            <a:spLocks noGrp="1"/>
          </p:cNvSpPr>
          <p:nvPr userDrawn="1">
            <p:ph type="body" idx="1" hasCustomPrompt="1"/>
          </p:nvPr>
        </p:nvSpPr>
        <p:spPr>
          <a:xfrm>
            <a:off x="1202134" y="3318815"/>
            <a:ext cx="1654278"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32" name="Text Placeholder 3">
            <a:extLst>
              <a:ext uri="{FF2B5EF4-FFF2-40B4-BE49-F238E27FC236}">
                <a16:creationId xmlns:a16="http://schemas.microsoft.com/office/drawing/2014/main" id="{BC190AF0-8B77-4D50-ADF4-6955365DC96A}"/>
              </a:ext>
            </a:extLst>
          </p:cNvPr>
          <p:cNvSpPr>
            <a:spLocks noGrp="1"/>
          </p:cNvSpPr>
          <p:nvPr userDrawn="1">
            <p:ph type="body" sz="half" idx="20" hasCustomPrompt="1"/>
          </p:nvPr>
        </p:nvSpPr>
        <p:spPr>
          <a:xfrm>
            <a:off x="189793" y="4185210"/>
            <a:ext cx="3678962"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4" name="Straight Connector 33">
            <a:extLst>
              <a:ext uri="{FF2B5EF4-FFF2-40B4-BE49-F238E27FC236}">
                <a16:creationId xmlns:a16="http://schemas.microsoft.com/office/drawing/2014/main" id="{189D7F11-550C-45B0-9A23-3426F2B224AB}"/>
              </a:ext>
            </a:extLst>
          </p:cNvPr>
          <p:cNvCxnSpPr>
            <a:cxnSpLocks/>
          </p:cNvCxnSpPr>
          <p:nvPr userDrawn="1"/>
        </p:nvCxnSpPr>
        <p:spPr>
          <a:xfrm flipH="1">
            <a:off x="-87086" y="1584942"/>
            <a:ext cx="4160074" cy="0"/>
          </a:xfrm>
          <a:prstGeom prst="line">
            <a:avLst/>
          </a:prstGeom>
          <a:ln w="98425">
            <a:solidFill>
              <a:srgbClr val="BDE3E8"/>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5D16C46F-8C34-467C-A486-08610D321D5F}"/>
              </a:ext>
            </a:extLst>
          </p:cNvPr>
          <p:cNvSpPr>
            <a:spLocks noGrp="1"/>
          </p:cNvSpPr>
          <p:nvPr userDrawn="1">
            <p:ph type="body" idx="21" hasCustomPrompt="1"/>
          </p:nvPr>
        </p:nvSpPr>
        <p:spPr>
          <a:xfrm>
            <a:off x="5286766" y="3318719"/>
            <a:ext cx="1629152"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37" name="Text Placeholder 3">
            <a:extLst>
              <a:ext uri="{FF2B5EF4-FFF2-40B4-BE49-F238E27FC236}">
                <a16:creationId xmlns:a16="http://schemas.microsoft.com/office/drawing/2014/main" id="{AF5DF698-3519-493E-A397-9C623AF8C5EE}"/>
              </a:ext>
            </a:extLst>
          </p:cNvPr>
          <p:cNvSpPr>
            <a:spLocks noGrp="1"/>
          </p:cNvSpPr>
          <p:nvPr userDrawn="1">
            <p:ph type="body" sz="half" idx="22" hasCustomPrompt="1"/>
          </p:nvPr>
        </p:nvSpPr>
        <p:spPr>
          <a:xfrm>
            <a:off x="4277220" y="4185210"/>
            <a:ext cx="363756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8" name="Straight Connector 37">
            <a:extLst>
              <a:ext uri="{FF2B5EF4-FFF2-40B4-BE49-F238E27FC236}">
                <a16:creationId xmlns:a16="http://schemas.microsoft.com/office/drawing/2014/main" id="{4171056F-F6E0-46D8-B17F-EE0B76F2BA5F}"/>
              </a:ext>
            </a:extLst>
          </p:cNvPr>
          <p:cNvCxnSpPr>
            <a:cxnSpLocks/>
          </p:cNvCxnSpPr>
          <p:nvPr userDrawn="1"/>
        </p:nvCxnSpPr>
        <p:spPr>
          <a:xfrm flipH="1">
            <a:off x="4072989" y="1584942"/>
            <a:ext cx="4059504"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D8BE2765-570C-4D2C-9816-A5F2432D8CE8}"/>
              </a:ext>
            </a:extLst>
          </p:cNvPr>
          <p:cNvSpPr>
            <a:spLocks noGrp="1"/>
          </p:cNvSpPr>
          <p:nvPr userDrawn="1">
            <p:ph type="body" idx="23" hasCustomPrompt="1"/>
          </p:nvPr>
        </p:nvSpPr>
        <p:spPr>
          <a:xfrm>
            <a:off x="8814457" y="3318815"/>
            <a:ext cx="2695575"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46" name="Text Placeholder 3">
            <a:extLst>
              <a:ext uri="{FF2B5EF4-FFF2-40B4-BE49-F238E27FC236}">
                <a16:creationId xmlns:a16="http://schemas.microsoft.com/office/drawing/2014/main" id="{11D0D556-D1A7-407F-8771-90DAA129969C}"/>
              </a:ext>
            </a:extLst>
          </p:cNvPr>
          <p:cNvSpPr>
            <a:spLocks noGrp="1"/>
          </p:cNvSpPr>
          <p:nvPr userDrawn="1">
            <p:ph type="body" sz="half" idx="24" hasCustomPrompt="1"/>
          </p:nvPr>
        </p:nvSpPr>
        <p:spPr>
          <a:xfrm>
            <a:off x="8350206" y="4185210"/>
            <a:ext cx="362408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47" name="Straight Connector 46">
            <a:extLst>
              <a:ext uri="{FF2B5EF4-FFF2-40B4-BE49-F238E27FC236}">
                <a16:creationId xmlns:a16="http://schemas.microsoft.com/office/drawing/2014/main" id="{2F49F00E-0AFC-4F21-9F6B-E504E9188D26}"/>
              </a:ext>
            </a:extLst>
          </p:cNvPr>
          <p:cNvCxnSpPr>
            <a:cxnSpLocks/>
          </p:cNvCxnSpPr>
          <p:nvPr userDrawn="1"/>
        </p:nvCxnSpPr>
        <p:spPr>
          <a:xfrm flipH="1">
            <a:off x="8132493" y="1584942"/>
            <a:ext cx="4059508" cy="0"/>
          </a:xfrm>
          <a:prstGeom prst="line">
            <a:avLst/>
          </a:prstGeom>
          <a:ln w="98425">
            <a:solidFill>
              <a:srgbClr val="F2F2F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cxnSp>
        <p:nvCxnSpPr>
          <p:cNvPr id="23" name="Straight Connector 22">
            <a:extLst>
              <a:ext uri="{FF2B5EF4-FFF2-40B4-BE49-F238E27FC236}">
                <a16:creationId xmlns:a16="http://schemas.microsoft.com/office/drawing/2014/main" id="{7913DCE2-9520-4777-B2E5-2C0FF4E81775}"/>
              </a:ext>
            </a:extLst>
          </p:cNvPr>
          <p:cNvCxnSpPr>
            <a:cxnSpLocks/>
          </p:cNvCxnSpPr>
          <p:nvPr userDrawn="1"/>
        </p:nvCxnSpPr>
        <p:spPr>
          <a:xfrm>
            <a:off x="5189522" y="3958128"/>
            <a:ext cx="1812955" cy="0"/>
          </a:xfrm>
          <a:prstGeom prst="line">
            <a:avLst/>
          </a:prstGeom>
          <a:ln w="28575">
            <a:solidFill>
              <a:srgbClr val="5469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3DDAD6-BF7A-4881-9D6C-E08EB575D86A}"/>
              </a:ext>
            </a:extLst>
          </p:cNvPr>
          <p:cNvCxnSpPr>
            <a:cxnSpLocks/>
          </p:cNvCxnSpPr>
          <p:nvPr userDrawn="1"/>
        </p:nvCxnSpPr>
        <p:spPr>
          <a:xfrm>
            <a:off x="1160897" y="3958128"/>
            <a:ext cx="1812955" cy="0"/>
          </a:xfrm>
          <a:prstGeom prst="line">
            <a:avLst/>
          </a:prstGeom>
          <a:ln w="28575">
            <a:solidFill>
              <a:srgbClr val="BDE3E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26CE91-7363-4D07-91B5-DB3CB01291C6}"/>
              </a:ext>
            </a:extLst>
          </p:cNvPr>
          <p:cNvCxnSpPr>
            <a:cxnSpLocks/>
          </p:cNvCxnSpPr>
          <p:nvPr userDrawn="1"/>
        </p:nvCxnSpPr>
        <p:spPr>
          <a:xfrm>
            <a:off x="9274819" y="3958128"/>
            <a:ext cx="1812955" cy="0"/>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sp>
        <p:nvSpPr>
          <p:cNvPr id="39" name="Slide Number Placeholder 5">
            <a:extLst>
              <a:ext uri="{FF2B5EF4-FFF2-40B4-BE49-F238E27FC236}">
                <a16:creationId xmlns:a16="http://schemas.microsoft.com/office/drawing/2014/main" id="{5467906F-2E50-4596-A9B9-E8F2B67377EA}"/>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54AB913A-6D79-4CA9-BFC6-0E021B581985}"/>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885430114"/>
      </p:ext>
    </p:extLst>
  </p:cSld>
  <p:clrMapOvr>
    <a:masterClrMapping/>
  </p:clrMapOvr>
  <p:extLst>
    <p:ext uri="{DCECCB84-F9BA-43D5-87BE-67443E8EF086}">
      <p15:sldGuideLst xmlns:p15="http://schemas.microsoft.com/office/powerpoint/2012/main">
        <p15:guide id="1" orient="horz" pos="3216">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0BE6CFDC-24D8-4D20-B6E7-4AA09B4979CA}"/>
              </a:ext>
            </a:extLst>
          </p:cNvPr>
          <p:cNvSpPr/>
          <p:nvPr userDrawn="1"/>
        </p:nvSpPr>
        <p:spPr>
          <a:xfrm>
            <a:off x="9639299" y="3772605"/>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FD29E683-4719-48F8-87E8-5C2561E62183}"/>
              </a:ext>
            </a:extLst>
          </p:cNvPr>
          <p:cNvSpPr/>
          <p:nvPr userDrawn="1"/>
        </p:nvSpPr>
        <p:spPr>
          <a:xfrm>
            <a:off x="9639299" y="1893629"/>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593321"/>
            <a:ext cx="11020425"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1314023"/>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33" name="Text Placeholder 2">
            <a:extLst>
              <a:ext uri="{FF2B5EF4-FFF2-40B4-BE49-F238E27FC236}">
                <a16:creationId xmlns:a16="http://schemas.microsoft.com/office/drawing/2014/main" id="{1CDE9D4F-03C1-4E38-83AE-DEDBDF7E3F78}"/>
              </a:ext>
            </a:extLst>
          </p:cNvPr>
          <p:cNvSpPr>
            <a:spLocks noGrp="1"/>
          </p:cNvSpPr>
          <p:nvPr>
            <p:ph type="body" idx="1" hasCustomPrompt="1"/>
          </p:nvPr>
        </p:nvSpPr>
        <p:spPr>
          <a:xfrm>
            <a:off x="9715054" y="1893629"/>
            <a:ext cx="2360988"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Legend</a:t>
            </a:r>
          </a:p>
        </p:txBody>
      </p:sp>
      <p:sp>
        <p:nvSpPr>
          <p:cNvPr id="134" name="Text Placeholder 2">
            <a:extLst>
              <a:ext uri="{FF2B5EF4-FFF2-40B4-BE49-F238E27FC236}">
                <a16:creationId xmlns:a16="http://schemas.microsoft.com/office/drawing/2014/main" id="{CD401167-7CDB-4E85-A239-8CF7E26CABEC}"/>
              </a:ext>
            </a:extLst>
          </p:cNvPr>
          <p:cNvSpPr>
            <a:spLocks noGrp="1"/>
          </p:cNvSpPr>
          <p:nvPr>
            <p:ph type="body" idx="20" hasCustomPrompt="1"/>
          </p:nvPr>
        </p:nvSpPr>
        <p:spPr>
          <a:xfrm>
            <a:off x="10251330" y="232879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35" name="Text Placeholder 2">
            <a:extLst>
              <a:ext uri="{FF2B5EF4-FFF2-40B4-BE49-F238E27FC236}">
                <a16:creationId xmlns:a16="http://schemas.microsoft.com/office/drawing/2014/main" id="{E897A509-FDC8-4934-91B3-08AD742868CE}"/>
              </a:ext>
            </a:extLst>
          </p:cNvPr>
          <p:cNvSpPr>
            <a:spLocks noGrp="1"/>
          </p:cNvSpPr>
          <p:nvPr>
            <p:ph type="body" idx="21" hasCustomPrompt="1"/>
          </p:nvPr>
        </p:nvSpPr>
        <p:spPr>
          <a:xfrm>
            <a:off x="10251330" y="270065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38" name="Text Placeholder 2">
            <a:extLst>
              <a:ext uri="{FF2B5EF4-FFF2-40B4-BE49-F238E27FC236}">
                <a16:creationId xmlns:a16="http://schemas.microsoft.com/office/drawing/2014/main" id="{0875FB61-4446-459A-B3F1-188187E44584}"/>
              </a:ext>
            </a:extLst>
          </p:cNvPr>
          <p:cNvSpPr>
            <a:spLocks noGrp="1"/>
          </p:cNvSpPr>
          <p:nvPr>
            <p:ph type="body" idx="22" hasCustomPrompt="1"/>
          </p:nvPr>
        </p:nvSpPr>
        <p:spPr>
          <a:xfrm>
            <a:off x="10251330" y="3067496"/>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43" name="Text Placeholder 2">
            <a:extLst>
              <a:ext uri="{FF2B5EF4-FFF2-40B4-BE49-F238E27FC236}">
                <a16:creationId xmlns:a16="http://schemas.microsoft.com/office/drawing/2014/main" id="{D307578B-6DB6-4929-ACF8-7DEBEFFEDC1D}"/>
              </a:ext>
            </a:extLst>
          </p:cNvPr>
          <p:cNvSpPr>
            <a:spLocks noGrp="1"/>
          </p:cNvSpPr>
          <p:nvPr>
            <p:ph type="body" idx="23" hasCustomPrompt="1"/>
          </p:nvPr>
        </p:nvSpPr>
        <p:spPr>
          <a:xfrm>
            <a:off x="9715053" y="3771707"/>
            <a:ext cx="2360989"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Services</a:t>
            </a:r>
          </a:p>
        </p:txBody>
      </p:sp>
      <p:sp>
        <p:nvSpPr>
          <p:cNvPr id="144" name="Text Placeholder 2">
            <a:extLst>
              <a:ext uri="{FF2B5EF4-FFF2-40B4-BE49-F238E27FC236}">
                <a16:creationId xmlns:a16="http://schemas.microsoft.com/office/drawing/2014/main" id="{6BF0E3D2-5096-4EA1-ABDE-47AF470E189E}"/>
              </a:ext>
            </a:extLst>
          </p:cNvPr>
          <p:cNvSpPr>
            <a:spLocks noGrp="1"/>
          </p:cNvSpPr>
          <p:nvPr>
            <p:ph type="body" idx="24" hasCustomPrompt="1"/>
          </p:nvPr>
        </p:nvSpPr>
        <p:spPr>
          <a:xfrm>
            <a:off x="10251330" y="420687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45" name="Text Placeholder 2">
            <a:extLst>
              <a:ext uri="{FF2B5EF4-FFF2-40B4-BE49-F238E27FC236}">
                <a16:creationId xmlns:a16="http://schemas.microsoft.com/office/drawing/2014/main" id="{180E0CB5-8BE7-44E1-9283-FD4860EF9139}"/>
              </a:ext>
            </a:extLst>
          </p:cNvPr>
          <p:cNvSpPr>
            <a:spLocks noGrp="1"/>
          </p:cNvSpPr>
          <p:nvPr>
            <p:ph type="body" idx="25" hasCustomPrompt="1"/>
          </p:nvPr>
        </p:nvSpPr>
        <p:spPr>
          <a:xfrm>
            <a:off x="10251330" y="457873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48" name="Text Placeholder 2">
            <a:extLst>
              <a:ext uri="{FF2B5EF4-FFF2-40B4-BE49-F238E27FC236}">
                <a16:creationId xmlns:a16="http://schemas.microsoft.com/office/drawing/2014/main" id="{3A78532F-B469-49D7-BDBB-CFE12C2D71E9}"/>
              </a:ext>
            </a:extLst>
          </p:cNvPr>
          <p:cNvSpPr>
            <a:spLocks noGrp="1"/>
          </p:cNvSpPr>
          <p:nvPr>
            <p:ph type="body" idx="26" hasCustomPrompt="1"/>
          </p:nvPr>
        </p:nvSpPr>
        <p:spPr>
          <a:xfrm>
            <a:off x="10251330" y="4945574"/>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52" name="Text Placeholder 2">
            <a:extLst>
              <a:ext uri="{FF2B5EF4-FFF2-40B4-BE49-F238E27FC236}">
                <a16:creationId xmlns:a16="http://schemas.microsoft.com/office/drawing/2014/main" id="{C2D58BA1-A8C7-4012-8B74-EAE98FB8E963}"/>
              </a:ext>
            </a:extLst>
          </p:cNvPr>
          <p:cNvSpPr>
            <a:spLocks noGrp="1"/>
          </p:cNvSpPr>
          <p:nvPr>
            <p:ph type="body" idx="27" hasCustomPrompt="1"/>
          </p:nvPr>
        </p:nvSpPr>
        <p:spPr>
          <a:xfrm>
            <a:off x="10251330" y="5319827"/>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4</a:t>
            </a:r>
          </a:p>
        </p:txBody>
      </p:sp>
      <p:sp>
        <p:nvSpPr>
          <p:cNvPr id="153" name="Text Placeholder 2">
            <a:extLst>
              <a:ext uri="{FF2B5EF4-FFF2-40B4-BE49-F238E27FC236}">
                <a16:creationId xmlns:a16="http://schemas.microsoft.com/office/drawing/2014/main" id="{D2C467C2-96B5-4426-929B-A075F0F429A1}"/>
              </a:ext>
            </a:extLst>
          </p:cNvPr>
          <p:cNvSpPr>
            <a:spLocks noGrp="1"/>
          </p:cNvSpPr>
          <p:nvPr>
            <p:ph type="body" idx="28" hasCustomPrompt="1"/>
          </p:nvPr>
        </p:nvSpPr>
        <p:spPr>
          <a:xfrm>
            <a:off x="10251330" y="5686668"/>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5</a:t>
            </a:r>
          </a:p>
        </p:txBody>
      </p:sp>
      <p:pic>
        <p:nvPicPr>
          <p:cNvPr id="20" name="Picture 19" descr="A picture containing drawing&#10;&#10;Description automatically generated">
            <a:extLst>
              <a:ext uri="{FF2B5EF4-FFF2-40B4-BE49-F238E27FC236}">
                <a16:creationId xmlns:a16="http://schemas.microsoft.com/office/drawing/2014/main" id="{89FEA16B-AFA9-49CB-B755-7989F6DD8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1" name="Slide Number Placeholder 5">
            <a:extLst>
              <a:ext uri="{FF2B5EF4-FFF2-40B4-BE49-F238E27FC236}">
                <a16:creationId xmlns:a16="http://schemas.microsoft.com/office/drawing/2014/main" id="{0288829D-8FF5-4F17-B3ED-49C92FF9595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DF6D42A6-5D53-42CB-BC88-DCCAC243327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049081030"/>
      </p:ext>
    </p:extLst>
  </p:cSld>
  <p:clrMapOvr>
    <a:masterClrMapping/>
  </p:clrMapOvr>
  <p:extLst>
    <p:ext uri="{DCECCB84-F9BA-43D5-87BE-67443E8EF086}">
      <p15:sldGuideLst xmlns:p15="http://schemas.microsoft.com/office/powerpoint/2012/main">
        <p15:guide id="1" orient="horz" pos="3192" userDrawn="1">
          <p15:clr>
            <a:srgbClr val="FBAE40"/>
          </p15:clr>
        </p15:guide>
        <p15:guide id="2"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3" name="Picture 2" descr="A picture containing drawing&#10;&#10;Description automatically generated">
            <a:extLst>
              <a:ext uri="{FF2B5EF4-FFF2-40B4-BE49-F238E27FC236}">
                <a16:creationId xmlns:a16="http://schemas.microsoft.com/office/drawing/2014/main" id="{8E232FE9-8DB1-43B4-BA97-77035FEEAA3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30637451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Divider V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0" y="0"/>
            <a:ext cx="12192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3B0C05-CEDC-4626-B9B8-0213C1D0E68F}"/>
              </a:ext>
            </a:extLst>
          </p:cNvPr>
          <p:cNvCxnSpPr>
            <a:cxnSpLocks/>
          </p:cNvCxnSpPr>
          <p:nvPr userDrawn="1"/>
        </p:nvCxnSpPr>
        <p:spPr>
          <a:xfrm>
            <a:off x="3673288" y="359318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2830295"/>
            <a:ext cx="10515600" cy="598705"/>
          </a:xfrm>
          <a:prstGeom prst="rect">
            <a:avLst/>
          </a:prstGeom>
        </p:spPr>
        <p:txBody>
          <a:bodyPr>
            <a:noAutofit/>
          </a:bodyPr>
          <a:lstStyle>
            <a:lvl1pPr algn="ctr">
              <a:defRPr sz="3600" b="0" kern="1200" cap="all" spc="-150" baseline="0">
                <a:solidFill>
                  <a:schemeClr val="bg1"/>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1523999" y="3861014"/>
            <a:ext cx="9144000" cy="1027111"/>
          </a:xfrm>
          <a:prstGeom prst="rect">
            <a:avLst/>
          </a:prstGeom>
        </p:spPr>
        <p:txBody>
          <a:bodyPr>
            <a:noAutofit/>
          </a:bodyPr>
          <a:lstStyle>
            <a:lvl1pPr marL="0" indent="0" algn="ctr">
              <a:buNone/>
              <a:defRPr sz="5800" b="0" baseline="0">
                <a:solidFill>
                  <a:schemeClr val="bg1"/>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3" name="Picture 2" descr="A picture containing drawing&#10;&#10;Description automatically generated">
            <a:extLst>
              <a:ext uri="{FF2B5EF4-FFF2-40B4-BE49-F238E27FC236}">
                <a16:creationId xmlns:a16="http://schemas.microsoft.com/office/drawing/2014/main" id="{977FEBC8-A5B6-49F7-9145-4E58ECEC08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05374" y="263661"/>
            <a:ext cx="2381250" cy="1193518"/>
          </a:xfrm>
          <a:prstGeom prst="rect">
            <a:avLst/>
          </a:prstGeom>
        </p:spPr>
      </p:pic>
    </p:spTree>
    <p:extLst>
      <p:ext uri="{BB962C8B-B14F-4D97-AF65-F5344CB8AC3E}">
        <p14:creationId xmlns:p14="http://schemas.microsoft.com/office/powerpoint/2010/main" val="233920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Slide">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10650292"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6"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10640768"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cxnSp>
        <p:nvCxnSpPr>
          <p:cNvPr id="7" name="Straight Connector 6">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017166"/>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1"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Tree>
    <p:extLst>
      <p:ext uri="{BB962C8B-B14F-4D97-AF65-F5344CB8AC3E}">
        <p14:creationId xmlns:p14="http://schemas.microsoft.com/office/powerpoint/2010/main" val="1134615850"/>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Divider V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1" y="785898"/>
            <a:ext cx="10125075" cy="292417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4035278"/>
            <a:ext cx="4143376" cy="598705"/>
          </a:xfrm>
          <a:prstGeom prst="rect">
            <a:avLst/>
          </a:prstGeom>
        </p:spPr>
        <p:txBody>
          <a:bodyPr lIns="0">
            <a:noAutofit/>
          </a:bodyPr>
          <a:lstStyle>
            <a:lvl1pPr algn="l">
              <a:defRPr sz="3600" b="0" kern="1200" cap="all" spc="-150" baseline="0">
                <a:solidFill>
                  <a:srgbClr val="37465E"/>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838199" y="5067251"/>
            <a:ext cx="9144000" cy="1027111"/>
          </a:xfrm>
          <a:prstGeom prst="rect">
            <a:avLst/>
          </a:prstGeom>
        </p:spPr>
        <p:txBody>
          <a:bodyPr lIns="0">
            <a:noAutofit/>
          </a:bodyPr>
          <a:lstStyle>
            <a:lvl1pPr marL="0" indent="0" algn="l">
              <a:buNone/>
              <a:defRPr sz="5800" b="0" baseline="0">
                <a:solidFill>
                  <a:srgbClr val="37465E"/>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4" name="Picture Placeholder 3">
            <a:extLst>
              <a:ext uri="{FF2B5EF4-FFF2-40B4-BE49-F238E27FC236}">
                <a16:creationId xmlns:a16="http://schemas.microsoft.com/office/drawing/2014/main" id="{99E0A2BA-DEBC-41F9-BE9D-CC84A19329AC}"/>
              </a:ext>
            </a:extLst>
          </p:cNvPr>
          <p:cNvSpPr>
            <a:spLocks noGrp="1"/>
          </p:cNvSpPr>
          <p:nvPr>
            <p:ph type="pic" sz="quarter" idx="10"/>
          </p:nvPr>
        </p:nvSpPr>
        <p:spPr>
          <a:xfrm>
            <a:off x="495299" y="479968"/>
            <a:ext cx="11696701" cy="2747720"/>
          </a:xfrm>
        </p:spPr>
        <p:txBody>
          <a:bodyPr/>
          <a:lstStyle/>
          <a:p>
            <a:endParaRPr lang="en-US"/>
          </a:p>
        </p:txBody>
      </p:sp>
      <p:cxnSp>
        <p:nvCxnSpPr>
          <p:cNvPr id="16" name="Straight Connector 15">
            <a:extLst>
              <a:ext uri="{FF2B5EF4-FFF2-40B4-BE49-F238E27FC236}">
                <a16:creationId xmlns:a16="http://schemas.microsoft.com/office/drawing/2014/main" id="{A5653A38-682D-49CD-ACF2-B3BDAD548874}"/>
              </a:ext>
            </a:extLst>
          </p:cNvPr>
          <p:cNvCxnSpPr>
            <a:cxnSpLocks/>
          </p:cNvCxnSpPr>
          <p:nvPr userDrawn="1"/>
        </p:nvCxnSpPr>
        <p:spPr>
          <a:xfrm>
            <a:off x="838199" y="4799419"/>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7B5960BD-58F5-41F2-B4FB-CBCCA139CDB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Tree>
    <p:extLst>
      <p:ext uri="{BB962C8B-B14F-4D97-AF65-F5344CB8AC3E}">
        <p14:creationId xmlns:p14="http://schemas.microsoft.com/office/powerpoint/2010/main" val="257145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3295291"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4741399" y="1803367"/>
            <a:ext cx="5416550" cy="4401315"/>
          </a:xfrm>
        </p:spPr>
        <p:txBody>
          <a:bodyPr lIns="0">
            <a:noAutofit/>
          </a:bodyPr>
          <a:lstStyle>
            <a:lvl1pPr marL="342900" indent="-342900">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4741399" y="633767"/>
            <a:ext cx="5615188" cy="374287"/>
          </a:xfrm>
        </p:spPr>
        <p:txBody>
          <a:bodyPr lIns="0">
            <a:noAutofit/>
          </a:bodyPr>
          <a:lstStyle>
            <a:lvl1pPr>
              <a:defRPr sz="4500"/>
            </a:lvl1pPr>
          </a:lstStyle>
          <a:p>
            <a:r>
              <a:rPr lang="en-US" dirty="0"/>
              <a:t>Agenda</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33042" y="653314"/>
            <a:ext cx="3645660" cy="5551371"/>
          </a:xfrm>
        </p:spPr>
        <p:txBody>
          <a:bodyPr/>
          <a:lstStyle/>
          <a:p>
            <a:endParaRPr lang="en-US"/>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47413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FBD4F-ADF4-419E-9B0A-E82E4A9DAB85}"/>
              </a:ext>
            </a:extLst>
          </p:cNvPr>
          <p:cNvCxnSpPr>
            <a:cxnSpLocks/>
          </p:cNvCxnSpPr>
          <p:nvPr userDrawn="1"/>
        </p:nvCxnSpPr>
        <p:spPr>
          <a:xfrm>
            <a:off x="66908" y="0"/>
            <a:ext cx="0" cy="6898656"/>
          </a:xfrm>
          <a:prstGeom prst="line">
            <a:avLst/>
          </a:prstGeom>
          <a:ln w="50800">
            <a:solidFill>
              <a:srgbClr val="BDE3E8"/>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E0473120-E706-403E-ADF7-BBAA2F5619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728" y="6272618"/>
            <a:ext cx="1239827" cy="621042"/>
          </a:xfrm>
          <a:prstGeom prst="rect">
            <a:avLst/>
          </a:prstGeom>
        </p:spPr>
      </p:pic>
      <p:sp>
        <p:nvSpPr>
          <p:cNvPr id="9" name="Slide Number Placeholder 5">
            <a:extLst>
              <a:ext uri="{FF2B5EF4-FFF2-40B4-BE49-F238E27FC236}">
                <a16:creationId xmlns:a16="http://schemas.microsoft.com/office/drawing/2014/main" id="{71D391D4-1540-4937-8F00-D50E23AFBC3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0" name="Footer Placeholder 4">
            <a:extLst>
              <a:ext uri="{FF2B5EF4-FFF2-40B4-BE49-F238E27FC236}">
                <a16:creationId xmlns:a16="http://schemas.microsoft.com/office/drawing/2014/main" id="{C850E586-923B-4BD8-B60B-50E2871FC8F8}"/>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51233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V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9721138" y="1"/>
            <a:ext cx="2470862"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838199" y="1803367"/>
            <a:ext cx="5416550" cy="4420861"/>
          </a:xfrm>
        </p:spPr>
        <p:txBody>
          <a:bodyPr lIns="0">
            <a:noAutofit/>
          </a:bodyPr>
          <a:lstStyle>
            <a:lvl1pPr>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838199" y="633767"/>
            <a:ext cx="5615188" cy="374287"/>
          </a:xfrm>
        </p:spPr>
        <p:txBody>
          <a:bodyPr lIns="0">
            <a:noAutofit/>
          </a:bodyPr>
          <a:lstStyle>
            <a:lvl1pPr>
              <a:defRPr sz="4500"/>
            </a:lvl1pPr>
          </a:lstStyle>
          <a:p>
            <a:r>
              <a:rPr lang="en-US" dirty="0"/>
              <a:t>Agenda</a:t>
            </a:r>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8381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9" name="Picture Placeholder 10">
            <a:extLst>
              <a:ext uri="{FF2B5EF4-FFF2-40B4-BE49-F238E27FC236}">
                <a16:creationId xmlns:a16="http://schemas.microsoft.com/office/drawing/2014/main" id="{B3945B56-A2C9-4A45-82AD-3391B82ABA90}"/>
              </a:ext>
            </a:extLst>
          </p:cNvPr>
          <p:cNvSpPr>
            <a:spLocks noGrp="1"/>
          </p:cNvSpPr>
          <p:nvPr>
            <p:ph type="pic" sz="quarter" idx="10"/>
          </p:nvPr>
        </p:nvSpPr>
        <p:spPr>
          <a:xfrm>
            <a:off x="5361492"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pic>
        <p:nvPicPr>
          <p:cNvPr id="15" name="Picture 14" descr="A picture containing drawing&#10;&#10;Description automatically generated">
            <a:extLst>
              <a:ext uri="{FF2B5EF4-FFF2-40B4-BE49-F238E27FC236}">
                <a16:creationId xmlns:a16="http://schemas.microsoft.com/office/drawing/2014/main" id="{B4388667-828C-4100-8BD1-8A0778D0EFF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8" name="Slide Number Placeholder 5">
            <a:extLst>
              <a:ext uri="{FF2B5EF4-FFF2-40B4-BE49-F238E27FC236}">
                <a16:creationId xmlns:a16="http://schemas.microsoft.com/office/drawing/2014/main" id="{FBED086C-E2E7-47BD-A57F-27B58D94D532}"/>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9" name="Footer Placeholder 4">
            <a:extLst>
              <a:ext uri="{FF2B5EF4-FFF2-40B4-BE49-F238E27FC236}">
                <a16:creationId xmlns:a16="http://schemas.microsoft.com/office/drawing/2014/main" id="{37447BBB-A96F-4BB7-8B2C-4D31C5F2A947}"/>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3721708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dirty="0"/>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58A6B905-E7BB-4CB9-B5A3-83877F7D4D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Tree>
    <p:extLst>
      <p:ext uri="{BB962C8B-B14F-4D97-AF65-F5344CB8AC3E}">
        <p14:creationId xmlns:p14="http://schemas.microsoft.com/office/powerpoint/2010/main" val="87544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pic>
        <p:nvPicPr>
          <p:cNvPr id="13" name="Picture 12" descr="A picture containing drawing&#10;&#10;Description automatically generated">
            <a:extLst>
              <a:ext uri="{FF2B5EF4-FFF2-40B4-BE49-F238E27FC236}">
                <a16:creationId xmlns:a16="http://schemas.microsoft.com/office/drawing/2014/main" id="{2BD0B87C-9988-4435-98E8-9838CE24BCC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256583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 Layout">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F6E501-62D7-4B00-8BD1-7DEF5DC27ECF}"/>
              </a:ext>
            </a:extLst>
          </p:cNvPr>
          <p:cNvSpPr/>
          <p:nvPr userDrawn="1"/>
        </p:nvSpPr>
        <p:spPr>
          <a:xfrm flipH="1">
            <a:off x="7496171" y="0"/>
            <a:ext cx="4254755" cy="7619999"/>
          </a:xfrm>
          <a:custGeom>
            <a:avLst/>
            <a:gdLst>
              <a:gd name="connsiteX0" fmla="*/ 0 w 4254755"/>
              <a:gd name="connsiteY0" fmla="*/ 0 h 6857999"/>
              <a:gd name="connsiteX1" fmla="*/ 4254755 w 4254755"/>
              <a:gd name="connsiteY1" fmla="*/ 0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6857999"/>
              <a:gd name="connsiteX1" fmla="*/ 4254755 w 4254755"/>
              <a:gd name="connsiteY1" fmla="*/ 1838325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7619999"/>
              <a:gd name="connsiteX1" fmla="*/ 4254755 w 4254755"/>
              <a:gd name="connsiteY1" fmla="*/ 1838325 h 7619999"/>
              <a:gd name="connsiteX2" fmla="*/ 4254755 w 4254755"/>
              <a:gd name="connsiteY2" fmla="*/ 7619999 h 7619999"/>
              <a:gd name="connsiteX3" fmla="*/ 0 w 4254755"/>
              <a:gd name="connsiteY3" fmla="*/ 6857999 h 7619999"/>
              <a:gd name="connsiteX4" fmla="*/ 0 w 4254755"/>
              <a:gd name="connsiteY4" fmla="*/ 0 h 7619999"/>
              <a:gd name="connsiteX0" fmla="*/ 0 w 4254755"/>
              <a:gd name="connsiteY0" fmla="*/ 0 h 7619999"/>
              <a:gd name="connsiteX1" fmla="*/ 4254755 w 4254755"/>
              <a:gd name="connsiteY1" fmla="*/ 1838325 h 7619999"/>
              <a:gd name="connsiteX2" fmla="*/ 4254755 w 4254755"/>
              <a:gd name="connsiteY2" fmla="*/ 7619999 h 7619999"/>
              <a:gd name="connsiteX3" fmla="*/ 9525 w 4254755"/>
              <a:gd name="connsiteY3" fmla="*/ 5781674 h 7619999"/>
              <a:gd name="connsiteX4" fmla="*/ 0 w 4254755"/>
              <a:gd name="connsiteY4" fmla="*/ 0 h 76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755" h="7619999">
                <a:moveTo>
                  <a:pt x="0" y="0"/>
                </a:moveTo>
                <a:lnTo>
                  <a:pt x="4254755" y="1838325"/>
                </a:lnTo>
                <a:lnTo>
                  <a:pt x="4254755" y="7619999"/>
                </a:lnTo>
                <a:lnTo>
                  <a:pt x="9525" y="5781674"/>
                </a:lnTo>
                <a:lnTo>
                  <a:pt x="0" y="0"/>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5CB56CD5-FAD5-4B44-BE73-09AE9D59A415}"/>
              </a:ext>
            </a:extLst>
          </p:cNvPr>
          <p:cNvSpPr>
            <a:spLocks noGrp="1"/>
          </p:cNvSpPr>
          <p:nvPr>
            <p:ph type="pic" sz="quarter" idx="10"/>
          </p:nvPr>
        </p:nvSpPr>
        <p:spPr>
          <a:xfrm>
            <a:off x="8134350" y="-417611"/>
            <a:ext cx="4057650" cy="4373245"/>
          </a:xfrm>
          <a:custGeom>
            <a:avLst/>
            <a:gdLst>
              <a:gd name="connsiteX0" fmla="*/ 4057650 w 4057650"/>
              <a:gd name="connsiteY0" fmla="*/ 0 h 4373245"/>
              <a:gd name="connsiteX1" fmla="*/ 4057650 w 4057650"/>
              <a:gd name="connsiteY1" fmla="*/ 2637463 h 4373245"/>
              <a:gd name="connsiteX2" fmla="*/ 0 w 4057650"/>
              <a:gd name="connsiteY2" fmla="*/ 4373245 h 4373245"/>
              <a:gd name="connsiteX3" fmla="*/ 0 w 4057650"/>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0" h="4373245">
                <a:moveTo>
                  <a:pt x="4057650" y="0"/>
                </a:moveTo>
                <a:lnTo>
                  <a:pt x="4057650" y="2637463"/>
                </a:lnTo>
                <a:lnTo>
                  <a:pt x="0" y="4373245"/>
                </a:lnTo>
                <a:lnTo>
                  <a:pt x="0" y="1735782"/>
                </a:lnTo>
                <a:close/>
              </a:path>
            </a:pathLst>
          </a:custGeom>
        </p:spPr>
      </p:sp>
      <p:sp>
        <p:nvSpPr>
          <p:cNvPr id="20" name="Picture Placeholder 6">
            <a:extLst>
              <a:ext uri="{FF2B5EF4-FFF2-40B4-BE49-F238E27FC236}">
                <a16:creationId xmlns:a16="http://schemas.microsoft.com/office/drawing/2014/main" id="{AA996243-9BF0-44A6-BBBB-6B27593E79CD}"/>
              </a:ext>
            </a:extLst>
          </p:cNvPr>
          <p:cNvSpPr>
            <a:spLocks noGrp="1"/>
          </p:cNvSpPr>
          <p:nvPr>
            <p:ph type="pic" sz="quarter" idx="19"/>
          </p:nvPr>
        </p:nvSpPr>
        <p:spPr>
          <a:xfrm>
            <a:off x="6993956" y="3133081"/>
            <a:ext cx="4057651" cy="4373245"/>
          </a:xfrm>
          <a:custGeom>
            <a:avLst/>
            <a:gdLst>
              <a:gd name="connsiteX0" fmla="*/ 4057651 w 4057651"/>
              <a:gd name="connsiteY0" fmla="*/ 0 h 4373245"/>
              <a:gd name="connsiteX1" fmla="*/ 4057651 w 4057651"/>
              <a:gd name="connsiteY1" fmla="*/ 2637463 h 4373245"/>
              <a:gd name="connsiteX2" fmla="*/ 0 w 4057651"/>
              <a:gd name="connsiteY2" fmla="*/ 4373245 h 4373245"/>
              <a:gd name="connsiteX3" fmla="*/ 0 w 4057651"/>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1" h="4373245">
                <a:moveTo>
                  <a:pt x="4057651" y="0"/>
                </a:moveTo>
                <a:lnTo>
                  <a:pt x="4057651" y="2637463"/>
                </a:lnTo>
                <a:lnTo>
                  <a:pt x="0" y="4373245"/>
                </a:lnTo>
                <a:lnTo>
                  <a:pt x="0" y="1735782"/>
                </a:lnTo>
                <a:close/>
              </a:path>
            </a:pathLst>
          </a:custGeom>
        </p:spPr>
      </p:sp>
      <p:sp>
        <p:nvSpPr>
          <p:cNvPr id="21" name="Text Placeholder 2">
            <a:extLst>
              <a:ext uri="{FF2B5EF4-FFF2-40B4-BE49-F238E27FC236}">
                <a16:creationId xmlns:a16="http://schemas.microsoft.com/office/drawing/2014/main" id="{2583A3D0-A334-4DA9-84C1-10F93112F984}"/>
              </a:ext>
            </a:extLst>
          </p:cNvPr>
          <p:cNvSpPr>
            <a:spLocks noGrp="1"/>
          </p:cNvSpPr>
          <p:nvPr>
            <p:ph type="body" idx="1" hasCustomPrompt="1"/>
          </p:nvPr>
        </p:nvSpPr>
        <p:spPr>
          <a:xfrm>
            <a:off x="876301" y="1747125"/>
            <a:ext cx="4701510"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76300"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76300"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AB8CF2E9-4144-4C86-A021-1F680F67244D}"/>
              </a:ext>
            </a:extLst>
          </p:cNvPr>
          <p:cNvSpPr>
            <a:spLocks noGrp="1"/>
          </p:cNvSpPr>
          <p:nvPr>
            <p:ph type="body" sz="half" idx="17" hasCustomPrompt="1"/>
          </p:nvPr>
        </p:nvSpPr>
        <p:spPr>
          <a:xfrm>
            <a:off x="876300" y="2271185"/>
            <a:ext cx="4701510" cy="4034509"/>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16" name="Picture 15" descr="A picture containing drawing&#10;&#10;Description automatically generated">
            <a:extLst>
              <a:ext uri="{FF2B5EF4-FFF2-40B4-BE49-F238E27FC236}">
                <a16:creationId xmlns:a16="http://schemas.microsoft.com/office/drawing/2014/main" id="{647E91AE-D586-4628-9DEF-8C2FCD738F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8" name="Slide Number Placeholder 5">
            <a:extLst>
              <a:ext uri="{FF2B5EF4-FFF2-40B4-BE49-F238E27FC236}">
                <a16:creationId xmlns:a16="http://schemas.microsoft.com/office/drawing/2014/main" id="{00385215-AACE-4DA0-9698-189E365FF3C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098388141"/>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Layout V1">
    <p:bg>
      <p:bgPr>
        <a:solidFill>
          <a:schemeClr val="bg1"/>
        </a:solidFill>
        <a:effectLst/>
      </p:bgPr>
    </p:bg>
    <p:spTree>
      <p:nvGrpSpPr>
        <p:cNvPr id="1" name=""/>
        <p:cNvGrpSpPr/>
        <p:nvPr/>
      </p:nvGrpSpPr>
      <p:grpSpPr>
        <a:xfrm>
          <a:off x="0" y="0"/>
          <a:ext cx="0" cy="0"/>
          <a:chOff x="0" y="0"/>
          <a:chExt cx="0" cy="0"/>
        </a:xfrm>
      </p:grpSpPr>
      <p:sp>
        <p:nvSpPr>
          <p:cNvPr id="48" name="Freeform 1">
            <a:extLst>
              <a:ext uri="{FF2B5EF4-FFF2-40B4-BE49-F238E27FC236}">
                <a16:creationId xmlns:a16="http://schemas.microsoft.com/office/drawing/2014/main" id="{BD044CD3-29C8-4492-B967-89B6A9D1F926}"/>
              </a:ext>
            </a:extLst>
          </p:cNvPr>
          <p:cNvSpPr/>
          <p:nvPr userDrawn="1"/>
        </p:nvSpPr>
        <p:spPr>
          <a:xfrm>
            <a:off x="882830" y="2725954"/>
            <a:ext cx="11309169" cy="3579743"/>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userDrawn="1">
            <p:ph type="title" hasCustomPrompt="1"/>
          </p:nvPr>
        </p:nvSpPr>
        <p:spPr>
          <a:xfrm>
            <a:off x="882831"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82831"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00385215-AACE-4DA0-9698-189E365FF3C8}"/>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
        <p:nvSpPr>
          <p:cNvPr id="49" name="Text Placeholder 2">
            <a:extLst>
              <a:ext uri="{FF2B5EF4-FFF2-40B4-BE49-F238E27FC236}">
                <a16:creationId xmlns:a16="http://schemas.microsoft.com/office/drawing/2014/main" id="{5E2863FE-DFA3-4E32-8E5B-854C13D7AD71}"/>
              </a:ext>
            </a:extLst>
          </p:cNvPr>
          <p:cNvSpPr>
            <a:spLocks noGrp="1"/>
          </p:cNvSpPr>
          <p:nvPr>
            <p:ph type="body" idx="1" hasCustomPrompt="1"/>
          </p:nvPr>
        </p:nvSpPr>
        <p:spPr>
          <a:xfrm>
            <a:off x="1236762"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0" name="Text Placeholder 3">
            <a:extLst>
              <a:ext uri="{FF2B5EF4-FFF2-40B4-BE49-F238E27FC236}">
                <a16:creationId xmlns:a16="http://schemas.microsoft.com/office/drawing/2014/main" id="{9222502C-E8B8-4EF8-9411-5E39DF39C4B2}"/>
              </a:ext>
            </a:extLst>
          </p:cNvPr>
          <p:cNvSpPr>
            <a:spLocks noGrp="1"/>
          </p:cNvSpPr>
          <p:nvPr>
            <p:ph type="body" sz="half" idx="17" hasCustomPrompt="1"/>
          </p:nvPr>
        </p:nvSpPr>
        <p:spPr>
          <a:xfrm>
            <a:off x="1236762" y="4163444"/>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52" name="Text Placeholder 2">
            <a:extLst>
              <a:ext uri="{FF2B5EF4-FFF2-40B4-BE49-F238E27FC236}">
                <a16:creationId xmlns:a16="http://schemas.microsoft.com/office/drawing/2014/main" id="{0B65E1E5-071D-4D50-9559-B33D9B2B98DD}"/>
              </a:ext>
            </a:extLst>
          </p:cNvPr>
          <p:cNvSpPr>
            <a:spLocks noGrp="1"/>
          </p:cNvSpPr>
          <p:nvPr>
            <p:ph type="body" idx="23" hasCustomPrompt="1"/>
          </p:nvPr>
        </p:nvSpPr>
        <p:spPr>
          <a:xfrm>
            <a:off x="3404516"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3" name="Text Placeholder 3">
            <a:extLst>
              <a:ext uri="{FF2B5EF4-FFF2-40B4-BE49-F238E27FC236}">
                <a16:creationId xmlns:a16="http://schemas.microsoft.com/office/drawing/2014/main" id="{693040BD-9F04-4FCF-99A9-7754469B2863}"/>
              </a:ext>
            </a:extLst>
          </p:cNvPr>
          <p:cNvSpPr>
            <a:spLocks noGrp="1"/>
          </p:cNvSpPr>
          <p:nvPr>
            <p:ph type="body" sz="half" idx="24" hasCustomPrompt="1"/>
          </p:nvPr>
        </p:nvSpPr>
        <p:spPr>
          <a:xfrm>
            <a:off x="3404516" y="4163443"/>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61" name="Text Placeholder 2">
            <a:extLst>
              <a:ext uri="{FF2B5EF4-FFF2-40B4-BE49-F238E27FC236}">
                <a16:creationId xmlns:a16="http://schemas.microsoft.com/office/drawing/2014/main" id="{E1481BA2-98C9-4C46-9D71-A8CC50886BAA}"/>
              </a:ext>
            </a:extLst>
          </p:cNvPr>
          <p:cNvSpPr>
            <a:spLocks noGrp="1"/>
          </p:cNvSpPr>
          <p:nvPr>
            <p:ph type="body" idx="25" hasCustomPrompt="1"/>
          </p:nvPr>
        </p:nvSpPr>
        <p:spPr>
          <a:xfrm>
            <a:off x="5572270"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63" name="Text Placeholder 3">
            <a:extLst>
              <a:ext uri="{FF2B5EF4-FFF2-40B4-BE49-F238E27FC236}">
                <a16:creationId xmlns:a16="http://schemas.microsoft.com/office/drawing/2014/main" id="{90156F3D-F207-4499-8BBA-D5CAA7CE60BD}"/>
              </a:ext>
            </a:extLst>
          </p:cNvPr>
          <p:cNvSpPr>
            <a:spLocks noGrp="1"/>
          </p:cNvSpPr>
          <p:nvPr>
            <p:ph type="body" sz="half" idx="26" hasCustomPrompt="1"/>
          </p:nvPr>
        </p:nvSpPr>
        <p:spPr>
          <a:xfrm>
            <a:off x="5572270"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pic>
        <p:nvPicPr>
          <p:cNvPr id="65" name="Picture 64" descr="A picture containing drawing&#10;&#10;Description automatically generated">
            <a:extLst>
              <a:ext uri="{FF2B5EF4-FFF2-40B4-BE49-F238E27FC236}">
                <a16:creationId xmlns:a16="http://schemas.microsoft.com/office/drawing/2014/main" id="{C841B394-45CE-4318-AA3F-D94DD364AEA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3" name="Text Placeholder 2">
            <a:extLst>
              <a:ext uri="{FF2B5EF4-FFF2-40B4-BE49-F238E27FC236}">
                <a16:creationId xmlns:a16="http://schemas.microsoft.com/office/drawing/2014/main" id="{704122DA-9C3B-463D-B734-5BF170A125F3}"/>
              </a:ext>
            </a:extLst>
          </p:cNvPr>
          <p:cNvSpPr>
            <a:spLocks noGrp="1"/>
          </p:cNvSpPr>
          <p:nvPr>
            <p:ph type="body" idx="27" hasCustomPrompt="1"/>
          </p:nvPr>
        </p:nvSpPr>
        <p:spPr>
          <a:xfrm>
            <a:off x="7740023"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4" name="Text Placeholder 3">
            <a:extLst>
              <a:ext uri="{FF2B5EF4-FFF2-40B4-BE49-F238E27FC236}">
                <a16:creationId xmlns:a16="http://schemas.microsoft.com/office/drawing/2014/main" id="{4E7E0BBA-6339-44ED-ACF2-6CC93DE0ED32}"/>
              </a:ext>
            </a:extLst>
          </p:cNvPr>
          <p:cNvSpPr>
            <a:spLocks noGrp="1"/>
          </p:cNvSpPr>
          <p:nvPr>
            <p:ph type="body" sz="half" idx="28" hasCustomPrompt="1"/>
          </p:nvPr>
        </p:nvSpPr>
        <p:spPr>
          <a:xfrm>
            <a:off x="7740023"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8" name="Text Placeholder 2">
            <a:extLst>
              <a:ext uri="{FF2B5EF4-FFF2-40B4-BE49-F238E27FC236}">
                <a16:creationId xmlns:a16="http://schemas.microsoft.com/office/drawing/2014/main" id="{1EE81D11-2C3F-4BBA-BE6E-6CF77F1D619C}"/>
              </a:ext>
            </a:extLst>
          </p:cNvPr>
          <p:cNvSpPr>
            <a:spLocks noGrp="1"/>
          </p:cNvSpPr>
          <p:nvPr>
            <p:ph type="body" idx="29" hasCustomPrompt="1"/>
          </p:nvPr>
        </p:nvSpPr>
        <p:spPr>
          <a:xfrm>
            <a:off x="9907775"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9" name="Text Placeholder 3">
            <a:extLst>
              <a:ext uri="{FF2B5EF4-FFF2-40B4-BE49-F238E27FC236}">
                <a16:creationId xmlns:a16="http://schemas.microsoft.com/office/drawing/2014/main" id="{8F6065FA-8228-4F27-8988-62AD6FB9AB3E}"/>
              </a:ext>
            </a:extLst>
          </p:cNvPr>
          <p:cNvSpPr>
            <a:spLocks noGrp="1"/>
          </p:cNvSpPr>
          <p:nvPr>
            <p:ph type="body" sz="half" idx="30" hasCustomPrompt="1"/>
          </p:nvPr>
        </p:nvSpPr>
        <p:spPr>
          <a:xfrm>
            <a:off x="9907775"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 name="Oval 1">
            <a:extLst>
              <a:ext uri="{FF2B5EF4-FFF2-40B4-BE49-F238E27FC236}">
                <a16:creationId xmlns:a16="http://schemas.microsoft.com/office/drawing/2014/main" id="{10CC664C-165A-47A4-B07C-9FE447327625}"/>
              </a:ext>
            </a:extLst>
          </p:cNvPr>
          <p:cNvSpPr/>
          <p:nvPr userDrawn="1"/>
        </p:nvSpPr>
        <p:spPr>
          <a:xfrm>
            <a:off x="123676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F2E342E-F3A5-48D2-A866-24FB434AD771}"/>
              </a:ext>
            </a:extLst>
          </p:cNvPr>
          <p:cNvSpPr/>
          <p:nvPr userDrawn="1"/>
        </p:nvSpPr>
        <p:spPr>
          <a:xfrm>
            <a:off x="340393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5AF3E3A-59F7-47CF-B514-4F7C444F93EC}"/>
              </a:ext>
            </a:extLst>
          </p:cNvPr>
          <p:cNvSpPr/>
          <p:nvPr userDrawn="1"/>
        </p:nvSpPr>
        <p:spPr>
          <a:xfrm>
            <a:off x="557110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4107861-9025-4C62-9E7C-DA7B18EE106D}"/>
              </a:ext>
            </a:extLst>
          </p:cNvPr>
          <p:cNvSpPr/>
          <p:nvPr userDrawn="1"/>
        </p:nvSpPr>
        <p:spPr>
          <a:xfrm>
            <a:off x="773827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E8E061A-B1EF-4F73-935D-8C2A0947B4D1}"/>
              </a:ext>
            </a:extLst>
          </p:cNvPr>
          <p:cNvSpPr/>
          <p:nvPr userDrawn="1"/>
        </p:nvSpPr>
        <p:spPr>
          <a:xfrm>
            <a:off x="990544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014799"/>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C448F-6422-4483-9505-A2ADF324F3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14BA96-2D21-45E8-AEFA-E1127D46D7D2}"/>
              </a:ext>
            </a:extLst>
          </p:cNvPr>
          <p:cNvSpPr>
            <a:spLocks noGrp="1"/>
          </p:cNvSpPr>
          <p:nvPr>
            <p:ph type="body" idx="1"/>
          </p:nvPr>
        </p:nvSpPr>
        <p:spPr>
          <a:xfrm>
            <a:off x="838200" y="1825625"/>
            <a:ext cx="10515600" cy="1918239"/>
          </a:xfrm>
          <a:prstGeom prst="rect">
            <a:avLst/>
          </a:prstGeom>
        </p:spPr>
        <p:txBody>
          <a:bodyPr vert="horz" lIns="91440" tIns="45720" rIns="91440" bIns="45720" rtlCol="0">
            <a:normAutofit/>
          </a:bodyPr>
          <a:lstStyle/>
          <a:p>
            <a:pPr lvl="0"/>
            <a:r>
              <a:rPr lang="en-US" dirty="0"/>
              <a:t>Bullet Level 1</a:t>
            </a:r>
          </a:p>
          <a:p>
            <a:pPr lvl="1"/>
            <a:r>
              <a:rPr lang="en-US" dirty="0"/>
              <a:t>Bullet Level 2</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276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23" r:id="rId3"/>
    <p:sldLayoutId id="2147483735" r:id="rId4"/>
    <p:sldLayoutId id="2147483736" r:id="rId5"/>
    <p:sldLayoutId id="2147483721" r:id="rId6"/>
    <p:sldLayoutId id="2147483725" r:id="rId7"/>
    <p:sldLayoutId id="2147483738" r:id="rId8"/>
    <p:sldLayoutId id="2147483764" r:id="rId9"/>
    <p:sldLayoutId id="2147483765" r:id="rId10"/>
    <p:sldLayoutId id="2147483728" r:id="rId11"/>
    <p:sldLayoutId id="2147483729" r:id="rId12"/>
    <p:sldLayoutId id="2147483737" r:id="rId13"/>
    <p:sldLayoutId id="2147483740" r:id="rId14"/>
    <p:sldLayoutId id="2147483739" r:id="rId15"/>
    <p:sldLayoutId id="2147483759" r:id="rId16"/>
    <p:sldLayoutId id="2147483741" r:id="rId17"/>
    <p:sldLayoutId id="2147483742" r:id="rId18"/>
    <p:sldLayoutId id="2147483734" r:id="rId19"/>
    <p:sldLayoutId id="2147483779" r:id="rId20"/>
    <p:sldLayoutId id="2147483780" r:id="rId21"/>
  </p:sldLayoutIdLst>
  <p:hf hdr="0" dt="0"/>
  <p:txStyles>
    <p:titleStyle>
      <a:lvl1pPr algn="l" defTabSz="914400" rtl="0" eaLnBrk="1" latinLnBrk="0" hangingPunct="1">
        <a:lnSpc>
          <a:spcPct val="90000"/>
        </a:lnSpc>
        <a:spcBef>
          <a:spcPct val="0"/>
        </a:spcBef>
        <a:buNone/>
        <a:defRPr sz="2500" b="1" kern="1200">
          <a:solidFill>
            <a:srgbClr val="37465E"/>
          </a:solidFill>
          <a:latin typeface="Raleway" panose="020B0503030101060003" pitchFamily="34" charset="0"/>
          <a:ea typeface="+mj-ea"/>
          <a:cs typeface="+mj-cs"/>
        </a:defRPr>
      </a:lvl1pPr>
    </p:titleStyle>
    <p:body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0.xml"/><Relationship Id="rId7" Type="http://schemas.openxmlformats.org/officeDocument/2006/relationships/image" Target="../media/image3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0.xml"/><Relationship Id="rId7" Type="http://schemas.openxmlformats.org/officeDocument/2006/relationships/image" Target="../media/image4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0.xml"/><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hyperlink" Target="http://www.qualitycareforme.com/"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mailto:ProviderRelationsME@Kepro.com" TargetMode="External"/><Relationship Id="rId5" Type="http://schemas.openxmlformats.org/officeDocument/2006/relationships/image" Target="../media/image60.jpe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hyperlink" Target="http://www.qualitycareforme.com/" TargetMode="Externa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20.xml"/><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0.xml"/><Relationship Id="rId7"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0ACC-15AE-4F76-9365-B0D45135EDF1}"/>
              </a:ext>
            </a:extLst>
          </p:cNvPr>
          <p:cNvSpPr>
            <a:spLocks noGrp="1"/>
          </p:cNvSpPr>
          <p:nvPr>
            <p:ph type="ctrTitle"/>
          </p:nvPr>
        </p:nvSpPr>
        <p:spPr>
          <a:xfrm>
            <a:off x="888998" y="3149405"/>
            <a:ext cx="9571737" cy="1219885"/>
          </a:xfrm>
        </p:spPr>
        <p:txBody>
          <a:bodyPr>
            <a:noAutofit/>
          </a:bodyPr>
          <a:lstStyle/>
          <a:p>
            <a:r>
              <a:rPr lang="en-US" sz="4200" dirty="0"/>
              <a:t>Referral Refusal Requests</a:t>
            </a:r>
          </a:p>
        </p:txBody>
      </p:sp>
      <p:sp>
        <p:nvSpPr>
          <p:cNvPr id="3" name="Subtitle 2">
            <a:extLst>
              <a:ext uri="{FF2B5EF4-FFF2-40B4-BE49-F238E27FC236}">
                <a16:creationId xmlns:a16="http://schemas.microsoft.com/office/drawing/2014/main" id="{083B7693-68C7-4138-91BE-CA94B7F6303A}"/>
              </a:ext>
            </a:extLst>
          </p:cNvPr>
          <p:cNvSpPr>
            <a:spLocks noGrp="1"/>
          </p:cNvSpPr>
          <p:nvPr>
            <p:ph type="subTitle" idx="1"/>
          </p:nvPr>
        </p:nvSpPr>
        <p:spPr>
          <a:xfrm>
            <a:off x="888999" y="4517136"/>
            <a:ext cx="9144000" cy="1944624"/>
          </a:xfrm>
        </p:spPr>
        <p:txBody>
          <a:bodyPr>
            <a:normAutofit fontScale="92500" lnSpcReduction="10000"/>
          </a:bodyPr>
          <a:lstStyle/>
          <a:p>
            <a:r>
              <a:rPr lang="fr-FR" dirty="0"/>
              <a:t>Atrezzo Submission Guide </a:t>
            </a:r>
          </a:p>
          <a:p>
            <a:endParaRPr lang="fr-FR" dirty="0"/>
          </a:p>
          <a:p>
            <a:r>
              <a:rPr lang="fr-FR" dirty="0"/>
              <a:t>Presented by: </a:t>
            </a:r>
          </a:p>
          <a:p>
            <a:r>
              <a:rPr lang="fr-FR" dirty="0"/>
              <a:t>Brianna Walton</a:t>
            </a:r>
          </a:p>
          <a:p>
            <a:r>
              <a:rPr lang="fr-FR" dirty="0"/>
              <a:t>Operations Manager for Kepro Maine</a:t>
            </a:r>
          </a:p>
          <a:p>
            <a:endParaRPr lang="en-US" dirty="0"/>
          </a:p>
        </p:txBody>
      </p:sp>
      <p:sp>
        <p:nvSpPr>
          <p:cNvPr id="4" name="Date Placeholder 3">
            <a:extLst>
              <a:ext uri="{FF2B5EF4-FFF2-40B4-BE49-F238E27FC236}">
                <a16:creationId xmlns:a16="http://schemas.microsoft.com/office/drawing/2014/main" id="{67C21FF8-4995-452F-A0D2-C48A16FEC518}"/>
              </a:ext>
            </a:extLst>
          </p:cNvPr>
          <p:cNvSpPr>
            <a:spLocks noGrp="1"/>
          </p:cNvSpPr>
          <p:nvPr>
            <p:ph type="dt" sz="half" idx="10"/>
          </p:nvPr>
        </p:nvSpPr>
        <p:spPr/>
        <p:txBody>
          <a:bodyPr/>
          <a:lstStyle/>
          <a:p>
            <a:fld id="{F64F8D49-C281-4B10-9B1B-4DCFAEDD18EB}" type="datetime1">
              <a:rPr lang="en-US" smtClean="0"/>
              <a:t>5/7/2021</a:t>
            </a:fld>
            <a:endParaRPr lang="en-US" dirty="0"/>
          </a:p>
        </p:txBody>
      </p:sp>
      <p:pic>
        <p:nvPicPr>
          <p:cNvPr id="7" name="Audio 6">
            <a:hlinkClick r:id="" action="ppaction://media"/>
            <a:extLst>
              <a:ext uri="{FF2B5EF4-FFF2-40B4-BE49-F238E27FC236}">
                <a16:creationId xmlns:a16="http://schemas.microsoft.com/office/drawing/2014/main" id="{DAF7BA5D-8AE6-459D-978A-EC3182866B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3341657"/>
      </p:ext>
    </p:extLst>
  </p:cSld>
  <p:clrMapOvr>
    <a:masterClrMapping/>
  </p:clrMapOvr>
  <mc:AlternateContent xmlns:mc="http://schemas.openxmlformats.org/markup-compatibility/2006">
    <mc:Choice xmlns:p14="http://schemas.microsoft.com/office/powerpoint/2010/main" Requires="p14">
      <p:transition p14:dur="100" advTm="19230">
        <p:cut/>
      </p:transition>
    </mc:Choice>
    <mc:Fallback>
      <p:transition advTm="1923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pic>
        <p:nvPicPr>
          <p:cNvPr id="5" name="Picture 4">
            <a:extLst>
              <a:ext uri="{FF2B5EF4-FFF2-40B4-BE49-F238E27FC236}">
                <a16:creationId xmlns:a16="http://schemas.microsoft.com/office/drawing/2014/main" id="{94414080-D200-4B6B-AE81-78083EA76FC5}"/>
              </a:ext>
            </a:extLst>
          </p:cNvPr>
          <p:cNvPicPr>
            <a:picLocks noChangeAspect="1"/>
          </p:cNvPicPr>
          <p:nvPr/>
        </p:nvPicPr>
        <p:blipFill>
          <a:blip r:embed="rId5"/>
          <a:stretch>
            <a:fillRect/>
          </a:stretch>
        </p:blipFill>
        <p:spPr>
          <a:xfrm>
            <a:off x="375569" y="2866567"/>
            <a:ext cx="7004368" cy="33567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a:extLst>
              <a:ext uri="{FF2B5EF4-FFF2-40B4-BE49-F238E27FC236}">
                <a16:creationId xmlns:a16="http://schemas.microsoft.com/office/drawing/2014/main" id="{48F91307-EFED-4FA0-A8DD-C218ED533F7D}"/>
              </a:ext>
            </a:extLst>
          </p:cNvPr>
          <p:cNvPicPr>
            <a:picLocks noChangeAspect="1"/>
          </p:cNvPicPr>
          <p:nvPr/>
        </p:nvPicPr>
        <p:blipFill>
          <a:blip r:embed="rId6"/>
          <a:stretch>
            <a:fillRect/>
          </a:stretch>
        </p:blipFill>
        <p:spPr>
          <a:xfrm>
            <a:off x="1710871" y="1823950"/>
            <a:ext cx="10328729" cy="869249"/>
          </a:xfrm>
          <a:prstGeom prst="rect">
            <a:avLst/>
          </a:prstGeom>
        </p:spPr>
      </p:pic>
      <p:sp>
        <p:nvSpPr>
          <p:cNvPr id="11" name="Isosceles Triangle 10">
            <a:extLst>
              <a:ext uri="{FF2B5EF4-FFF2-40B4-BE49-F238E27FC236}">
                <a16:creationId xmlns:a16="http://schemas.microsoft.com/office/drawing/2014/main" id="{1FFA1039-EE13-4902-80FC-F005B3A16BEB}"/>
              </a:ext>
            </a:extLst>
          </p:cNvPr>
          <p:cNvSpPr/>
          <p:nvPr/>
        </p:nvSpPr>
        <p:spPr>
          <a:xfrm>
            <a:off x="1712686" y="2645228"/>
            <a:ext cx="10348685" cy="743852"/>
          </a:xfrm>
          <a:custGeom>
            <a:avLst/>
            <a:gdLst>
              <a:gd name="connsiteX0" fmla="*/ 0 w 2975428"/>
              <a:gd name="connsiteY0" fmla="*/ 562433 h 562433"/>
              <a:gd name="connsiteX1" fmla="*/ 1487714 w 2975428"/>
              <a:gd name="connsiteY1" fmla="*/ 0 h 562433"/>
              <a:gd name="connsiteX2" fmla="*/ 2975428 w 2975428"/>
              <a:gd name="connsiteY2" fmla="*/ 562433 h 562433"/>
              <a:gd name="connsiteX3" fmla="*/ 0 w 2975428"/>
              <a:gd name="connsiteY3" fmla="*/ 562433 h 562433"/>
              <a:gd name="connsiteX0" fmla="*/ 0 w 5675085"/>
              <a:gd name="connsiteY0" fmla="*/ 0 h 595085"/>
              <a:gd name="connsiteX1" fmla="*/ 4187371 w 5675085"/>
              <a:gd name="connsiteY1" fmla="*/ 32652 h 595085"/>
              <a:gd name="connsiteX2" fmla="*/ 5675085 w 5675085"/>
              <a:gd name="connsiteY2" fmla="*/ 595085 h 595085"/>
              <a:gd name="connsiteX3" fmla="*/ 0 w 5675085"/>
              <a:gd name="connsiteY3" fmla="*/ 0 h 595085"/>
              <a:gd name="connsiteX0" fmla="*/ 0 w 10218056"/>
              <a:gd name="connsiteY0" fmla="*/ 1 h 32653"/>
              <a:gd name="connsiteX1" fmla="*/ 4187371 w 10218056"/>
              <a:gd name="connsiteY1" fmla="*/ 32653 h 32653"/>
              <a:gd name="connsiteX2" fmla="*/ 10218056 w 10218056"/>
              <a:gd name="connsiteY2" fmla="*/ 0 h 32653"/>
              <a:gd name="connsiteX3" fmla="*/ 0 w 10218056"/>
              <a:gd name="connsiteY3" fmla="*/ 1 h 32653"/>
              <a:gd name="connsiteX0" fmla="*/ 0 w 10218056"/>
              <a:gd name="connsiteY0" fmla="*/ 1 h 569682"/>
              <a:gd name="connsiteX1" fmla="*/ 2663371 w 10218056"/>
              <a:gd name="connsiteY1" fmla="*/ 569682 h 569682"/>
              <a:gd name="connsiteX2" fmla="*/ 10218056 w 10218056"/>
              <a:gd name="connsiteY2" fmla="*/ 0 h 569682"/>
              <a:gd name="connsiteX3" fmla="*/ 0 w 10218056"/>
              <a:gd name="connsiteY3" fmla="*/ 1 h 569682"/>
              <a:gd name="connsiteX0" fmla="*/ 0 w 10218056"/>
              <a:gd name="connsiteY0" fmla="*/ 1 h 555167"/>
              <a:gd name="connsiteX1" fmla="*/ 3868056 w 10218056"/>
              <a:gd name="connsiteY1" fmla="*/ 555167 h 555167"/>
              <a:gd name="connsiteX2" fmla="*/ 10218056 w 10218056"/>
              <a:gd name="connsiteY2" fmla="*/ 0 h 555167"/>
              <a:gd name="connsiteX3" fmla="*/ 0 w 10218056"/>
              <a:gd name="connsiteY3" fmla="*/ 1 h 555167"/>
              <a:gd name="connsiteX0" fmla="*/ 0 w 10305142"/>
              <a:gd name="connsiteY0" fmla="*/ 0 h 729338"/>
              <a:gd name="connsiteX1" fmla="*/ 3955142 w 10305142"/>
              <a:gd name="connsiteY1" fmla="*/ 729338 h 729338"/>
              <a:gd name="connsiteX2" fmla="*/ 10305142 w 10305142"/>
              <a:gd name="connsiteY2" fmla="*/ 174171 h 729338"/>
              <a:gd name="connsiteX3" fmla="*/ 0 w 10305142"/>
              <a:gd name="connsiteY3" fmla="*/ 0 h 729338"/>
              <a:gd name="connsiteX0" fmla="*/ 0 w 10348685"/>
              <a:gd name="connsiteY0" fmla="*/ 14514 h 743852"/>
              <a:gd name="connsiteX1" fmla="*/ 3955142 w 10348685"/>
              <a:gd name="connsiteY1" fmla="*/ 743852 h 743852"/>
              <a:gd name="connsiteX2" fmla="*/ 10348685 w 10348685"/>
              <a:gd name="connsiteY2" fmla="*/ 0 h 743852"/>
              <a:gd name="connsiteX3" fmla="*/ 0 w 10348685"/>
              <a:gd name="connsiteY3" fmla="*/ 14514 h 743852"/>
            </a:gdLst>
            <a:ahLst/>
            <a:cxnLst>
              <a:cxn ang="0">
                <a:pos x="connsiteX0" y="connsiteY0"/>
              </a:cxn>
              <a:cxn ang="0">
                <a:pos x="connsiteX1" y="connsiteY1"/>
              </a:cxn>
              <a:cxn ang="0">
                <a:pos x="connsiteX2" y="connsiteY2"/>
              </a:cxn>
              <a:cxn ang="0">
                <a:pos x="connsiteX3" y="connsiteY3"/>
              </a:cxn>
            </a:cxnLst>
            <a:rect l="l" t="t" r="r" b="b"/>
            <a:pathLst>
              <a:path w="10348685" h="743852">
                <a:moveTo>
                  <a:pt x="0" y="14514"/>
                </a:moveTo>
                <a:lnTo>
                  <a:pt x="3955142" y="743852"/>
                </a:lnTo>
                <a:lnTo>
                  <a:pt x="10348685" y="0"/>
                </a:lnTo>
                <a:lnTo>
                  <a:pt x="0" y="14514"/>
                </a:lnTo>
                <a:close/>
              </a:path>
            </a:pathLst>
          </a:cu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B6DFB93E-259C-407C-B96F-1E4D60D3F7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9042379"/>
      </p:ext>
    </p:extLst>
  </p:cSld>
  <p:clrMapOvr>
    <a:masterClrMapping/>
  </p:clrMapOvr>
  <mc:AlternateContent xmlns:mc="http://schemas.openxmlformats.org/markup-compatibility/2006">
    <mc:Choice xmlns:p14="http://schemas.microsoft.com/office/powerpoint/2010/main" Requires="p14">
      <p:transition p14:dur="100" advTm="18348">
        <p:cut/>
      </p:transition>
    </mc:Choice>
    <mc:Fallback>
      <p:transition advTm="1834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pic>
        <p:nvPicPr>
          <p:cNvPr id="6" name="Picture 5"/>
          <p:cNvPicPr>
            <a:picLocks noChangeAspect="1"/>
          </p:cNvPicPr>
          <p:nvPr/>
        </p:nvPicPr>
        <p:blipFill>
          <a:blip r:embed="rId5"/>
          <a:stretch>
            <a:fillRect/>
          </a:stretch>
        </p:blipFill>
        <p:spPr>
          <a:xfrm>
            <a:off x="885824" y="1992704"/>
            <a:ext cx="6691788" cy="38885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Freeform 6"/>
          <p:cNvSpPr/>
          <p:nvPr/>
        </p:nvSpPr>
        <p:spPr>
          <a:xfrm>
            <a:off x="2745179" y="2850078"/>
            <a:ext cx="8989621" cy="2743200"/>
          </a:xfrm>
          <a:custGeom>
            <a:avLst/>
            <a:gdLst>
              <a:gd name="connsiteX0" fmla="*/ 0 w 8989621"/>
              <a:gd name="connsiteY0" fmla="*/ 2731325 h 2743200"/>
              <a:gd name="connsiteX1" fmla="*/ 3503221 w 8989621"/>
              <a:gd name="connsiteY1" fmla="*/ 2743200 h 2743200"/>
              <a:gd name="connsiteX2" fmla="*/ 8989621 w 8989621"/>
              <a:gd name="connsiteY2" fmla="*/ 2517569 h 2743200"/>
              <a:gd name="connsiteX3" fmla="*/ 2410691 w 8989621"/>
              <a:gd name="connsiteY3" fmla="*/ 0 h 2743200"/>
              <a:gd name="connsiteX4" fmla="*/ 0 w 8989621"/>
              <a:gd name="connsiteY4" fmla="*/ 1401288 h 2743200"/>
              <a:gd name="connsiteX5" fmla="*/ 0 w 8989621"/>
              <a:gd name="connsiteY5" fmla="*/ 2731325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9621" h="2743200">
                <a:moveTo>
                  <a:pt x="0" y="2731325"/>
                </a:moveTo>
                <a:lnTo>
                  <a:pt x="3503221" y="2743200"/>
                </a:lnTo>
                <a:lnTo>
                  <a:pt x="8989621" y="2517569"/>
                </a:lnTo>
                <a:lnTo>
                  <a:pt x="2410691" y="0"/>
                </a:lnTo>
                <a:lnTo>
                  <a:pt x="0" y="1401288"/>
                </a:lnTo>
                <a:lnTo>
                  <a:pt x="0" y="2731325"/>
                </a:lnTo>
                <a:close/>
              </a:path>
            </a:pathLst>
          </a:custGeom>
          <a:solidFill>
            <a:schemeClr val="bg1">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219516-2608-40D4-B6F8-B2C4C3762162}"/>
              </a:ext>
            </a:extLst>
          </p:cNvPr>
          <p:cNvPicPr>
            <a:picLocks noChangeAspect="1"/>
          </p:cNvPicPr>
          <p:nvPr/>
        </p:nvPicPr>
        <p:blipFill>
          <a:blip r:embed="rId6"/>
          <a:stretch>
            <a:fillRect/>
          </a:stretch>
        </p:blipFill>
        <p:spPr>
          <a:xfrm>
            <a:off x="4906349" y="2850078"/>
            <a:ext cx="6620243" cy="2541319"/>
          </a:xfrm>
          <a:prstGeom prst="rect">
            <a:avLst/>
          </a:prstGeom>
          <a:ln>
            <a:solidFill>
              <a:srgbClr val="70C2D4"/>
            </a:solid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159639E7-2DD5-4F31-9DDB-C57DDEEC57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9577369"/>
      </p:ext>
    </p:extLst>
  </p:cSld>
  <p:clrMapOvr>
    <a:masterClrMapping/>
  </p:clrMapOvr>
  <mc:AlternateContent xmlns:mc="http://schemas.openxmlformats.org/markup-compatibility/2006">
    <mc:Choice xmlns:p14="http://schemas.microsoft.com/office/powerpoint/2010/main" Requires="p14">
      <p:transition p14:dur="100" advTm="10148">
        <p:cut/>
      </p:transition>
    </mc:Choice>
    <mc:Fallback>
      <p:transition advTm="1014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dirty="0"/>
              <a:t>Click on select once the member appears in the member search screen. </a:t>
            </a:r>
          </a:p>
        </p:txBody>
      </p:sp>
      <p:pic>
        <p:nvPicPr>
          <p:cNvPr id="7" name="Audio 6">
            <a:hlinkClick r:id="" action="ppaction://media"/>
            <a:extLst>
              <a:ext uri="{FF2B5EF4-FFF2-40B4-BE49-F238E27FC236}">
                <a16:creationId xmlns:a16="http://schemas.microsoft.com/office/drawing/2014/main" id="{CEE46B50-E473-44F3-B76B-F4D3582094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56E9F986-DEB1-40C7-8D9B-1665C077EB91}"/>
              </a:ext>
            </a:extLst>
          </p:cNvPr>
          <p:cNvPicPr>
            <a:picLocks noChangeAspect="1"/>
          </p:cNvPicPr>
          <p:nvPr/>
        </p:nvPicPr>
        <p:blipFill>
          <a:blip r:embed="rId6"/>
          <a:stretch>
            <a:fillRect/>
          </a:stretch>
        </p:blipFill>
        <p:spPr>
          <a:xfrm>
            <a:off x="585787" y="3063834"/>
            <a:ext cx="8367946" cy="32039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Freeform 8">
            <a:extLst>
              <a:ext uri="{FF2B5EF4-FFF2-40B4-BE49-F238E27FC236}">
                <a16:creationId xmlns:a16="http://schemas.microsoft.com/office/drawing/2014/main" id="{B239329C-D52D-4EE8-BA43-7A8196164A13}"/>
              </a:ext>
            </a:extLst>
          </p:cNvPr>
          <p:cNvSpPr/>
          <p:nvPr/>
        </p:nvSpPr>
        <p:spPr>
          <a:xfrm>
            <a:off x="2244436" y="2588821"/>
            <a:ext cx="9547761" cy="2992582"/>
          </a:xfrm>
          <a:custGeom>
            <a:avLst/>
            <a:gdLst>
              <a:gd name="connsiteX0" fmla="*/ 9547761 w 9547761"/>
              <a:gd name="connsiteY0" fmla="*/ 2173184 h 2992582"/>
              <a:gd name="connsiteX1" fmla="*/ 4999512 w 9547761"/>
              <a:gd name="connsiteY1" fmla="*/ 2980706 h 2992582"/>
              <a:gd name="connsiteX2" fmla="*/ 23751 w 9547761"/>
              <a:gd name="connsiteY2" fmla="*/ 2992582 h 2992582"/>
              <a:gd name="connsiteX3" fmla="*/ 0 w 9547761"/>
              <a:gd name="connsiteY3" fmla="*/ 2541319 h 2992582"/>
              <a:gd name="connsiteX4" fmla="*/ 1484416 w 9547761"/>
              <a:gd name="connsiteY4" fmla="*/ 0 h 2992582"/>
              <a:gd name="connsiteX5" fmla="*/ 9547761 w 9547761"/>
              <a:gd name="connsiteY5" fmla="*/ 2173184 h 29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47761" h="2992582">
                <a:moveTo>
                  <a:pt x="9547761" y="2173184"/>
                </a:moveTo>
                <a:lnTo>
                  <a:pt x="4999512" y="2980706"/>
                </a:lnTo>
                <a:lnTo>
                  <a:pt x="23751" y="2992582"/>
                </a:lnTo>
                <a:lnTo>
                  <a:pt x="0" y="2541319"/>
                </a:lnTo>
                <a:lnTo>
                  <a:pt x="1484416" y="0"/>
                </a:lnTo>
                <a:lnTo>
                  <a:pt x="9547761" y="2173184"/>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E8F832-F1C8-4F0B-B5C1-088D0E001573}"/>
              </a:ext>
            </a:extLst>
          </p:cNvPr>
          <p:cNvPicPr/>
          <p:nvPr/>
        </p:nvPicPr>
        <p:blipFill>
          <a:blip r:embed="rId7"/>
          <a:stretch>
            <a:fillRect/>
          </a:stretch>
        </p:blipFill>
        <p:spPr>
          <a:xfrm>
            <a:off x="3723450" y="2578627"/>
            <a:ext cx="8084131" cy="2207099"/>
          </a:xfrm>
          <a:prstGeom prst="rect">
            <a:avLst/>
          </a:prstGeom>
          <a:ln>
            <a:solidFill>
              <a:srgbClr val="70C2D4"/>
            </a:solidFill>
          </a:ln>
        </p:spPr>
      </p:pic>
    </p:spTree>
    <p:extLst>
      <p:ext uri="{BB962C8B-B14F-4D97-AF65-F5344CB8AC3E}">
        <p14:creationId xmlns:p14="http://schemas.microsoft.com/office/powerpoint/2010/main" val="3541850774"/>
      </p:ext>
    </p:extLst>
  </p:cSld>
  <p:clrMapOvr>
    <a:masterClrMapping/>
  </p:clrMapOvr>
  <mc:AlternateContent xmlns:mc="http://schemas.openxmlformats.org/markup-compatibility/2006" xmlns:p14="http://schemas.microsoft.com/office/powerpoint/2010/main">
    <mc:Choice Requires="p14">
      <p:transition p14:dur="100" advTm="7883">
        <p:cut/>
      </p:transition>
    </mc:Choice>
    <mc:Fallback xmlns="">
      <p:transition advTm="788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dirty="0"/>
              <a:t>Click on New Request at the bottom of the Request screen</a:t>
            </a:r>
          </a:p>
        </p:txBody>
      </p:sp>
      <p:pic>
        <p:nvPicPr>
          <p:cNvPr id="6" name="Audio 5">
            <a:hlinkClick r:id="" action="ppaction://media"/>
            <a:extLst>
              <a:ext uri="{FF2B5EF4-FFF2-40B4-BE49-F238E27FC236}">
                <a16:creationId xmlns:a16="http://schemas.microsoft.com/office/drawing/2014/main" id="{D462724E-00EE-4A6A-A074-33166878B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2D043DD5-190A-4746-BA84-25C54E656908}"/>
              </a:ext>
            </a:extLst>
          </p:cNvPr>
          <p:cNvPicPr>
            <a:picLocks noChangeAspect="1"/>
          </p:cNvPicPr>
          <p:nvPr/>
        </p:nvPicPr>
        <p:blipFill>
          <a:blip r:embed="rId6"/>
          <a:stretch>
            <a:fillRect/>
          </a:stretch>
        </p:blipFill>
        <p:spPr>
          <a:xfrm>
            <a:off x="4592456" y="2066306"/>
            <a:ext cx="7447144" cy="45674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Freeform 7">
            <a:extLst>
              <a:ext uri="{FF2B5EF4-FFF2-40B4-BE49-F238E27FC236}">
                <a16:creationId xmlns:a16="http://schemas.microsoft.com/office/drawing/2014/main" id="{D4A0300A-1FD8-43AE-A938-940E1C547BDA}"/>
              </a:ext>
            </a:extLst>
          </p:cNvPr>
          <p:cNvSpPr/>
          <p:nvPr/>
        </p:nvSpPr>
        <p:spPr>
          <a:xfrm>
            <a:off x="876299" y="4042611"/>
            <a:ext cx="8070031" cy="2322563"/>
          </a:xfrm>
          <a:custGeom>
            <a:avLst/>
            <a:gdLst>
              <a:gd name="connsiteX0" fmla="*/ 7873341 w 8075221"/>
              <a:gd name="connsiteY0" fmla="*/ 2315688 h 2327563"/>
              <a:gd name="connsiteX1" fmla="*/ 8075221 w 8075221"/>
              <a:gd name="connsiteY1" fmla="*/ 249381 h 2327563"/>
              <a:gd name="connsiteX2" fmla="*/ 273133 w 8075221"/>
              <a:gd name="connsiteY2" fmla="*/ 0 h 2327563"/>
              <a:gd name="connsiteX3" fmla="*/ 0 w 8075221"/>
              <a:gd name="connsiteY3" fmla="*/ 237506 h 2327563"/>
              <a:gd name="connsiteX4" fmla="*/ 7148946 w 8075221"/>
              <a:gd name="connsiteY4" fmla="*/ 2327563 h 2327563"/>
              <a:gd name="connsiteX5" fmla="*/ 7873341 w 8075221"/>
              <a:gd name="connsiteY5" fmla="*/ 2315688 h 232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5221" h="2327563">
                <a:moveTo>
                  <a:pt x="7873341" y="2315688"/>
                </a:moveTo>
                <a:lnTo>
                  <a:pt x="8075221" y="249381"/>
                </a:lnTo>
                <a:lnTo>
                  <a:pt x="273133" y="0"/>
                </a:lnTo>
                <a:lnTo>
                  <a:pt x="0" y="237506"/>
                </a:lnTo>
                <a:lnTo>
                  <a:pt x="7148946" y="2327563"/>
                </a:lnTo>
                <a:lnTo>
                  <a:pt x="7873341" y="2315688"/>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489A2AB-2192-4ADD-843C-8CB1CC230C10}"/>
              </a:ext>
            </a:extLst>
          </p:cNvPr>
          <p:cNvPicPr/>
          <p:nvPr/>
        </p:nvPicPr>
        <p:blipFill>
          <a:blip r:embed="rId7"/>
          <a:stretch>
            <a:fillRect/>
          </a:stretch>
        </p:blipFill>
        <p:spPr>
          <a:xfrm>
            <a:off x="876299" y="2224644"/>
            <a:ext cx="8112764" cy="2002971"/>
          </a:xfrm>
          <a:prstGeom prst="rect">
            <a:avLst/>
          </a:prstGeom>
          <a:ln>
            <a:solidFill>
              <a:srgbClr val="70C2D4"/>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8395678"/>
      </p:ext>
    </p:extLst>
  </p:cSld>
  <p:clrMapOvr>
    <a:masterClrMapping/>
  </p:clrMapOvr>
  <mc:AlternateContent xmlns:mc="http://schemas.openxmlformats.org/markup-compatibility/2006" xmlns:p14="http://schemas.microsoft.com/office/powerpoint/2010/main">
    <mc:Choice Requires="p14">
      <p:transition p14:dur="100" advTm="6149">
        <p:cut/>
      </p:transition>
    </mc:Choice>
    <mc:Fallback xmlns="">
      <p:transition advTm="614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dirty="0"/>
              <a:t>Select Outpatient as the request type</a:t>
            </a:r>
          </a:p>
        </p:txBody>
      </p:sp>
      <p:pic>
        <p:nvPicPr>
          <p:cNvPr id="8" name="Picture 7">
            <a:extLst>
              <a:ext uri="{FF2B5EF4-FFF2-40B4-BE49-F238E27FC236}">
                <a16:creationId xmlns:a16="http://schemas.microsoft.com/office/drawing/2014/main" id="{ACCECCB5-7815-4F8C-89F8-02628C24D0A4}"/>
              </a:ext>
            </a:extLst>
          </p:cNvPr>
          <p:cNvPicPr>
            <a:picLocks noChangeAspect="1"/>
          </p:cNvPicPr>
          <p:nvPr/>
        </p:nvPicPr>
        <p:blipFill>
          <a:blip r:embed="rId5"/>
          <a:stretch>
            <a:fillRect/>
          </a:stretch>
        </p:blipFill>
        <p:spPr>
          <a:xfrm>
            <a:off x="4647024" y="2066307"/>
            <a:ext cx="7283021" cy="45495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Freeform 8">
            <a:extLst>
              <a:ext uri="{FF2B5EF4-FFF2-40B4-BE49-F238E27FC236}">
                <a16:creationId xmlns:a16="http://schemas.microsoft.com/office/drawing/2014/main" id="{D212B65C-F9AD-4B3E-9F93-9EB1DB4D2EB7}"/>
              </a:ext>
            </a:extLst>
          </p:cNvPr>
          <p:cNvSpPr/>
          <p:nvPr/>
        </p:nvSpPr>
        <p:spPr>
          <a:xfrm>
            <a:off x="866899" y="3048000"/>
            <a:ext cx="8811491" cy="3222171"/>
          </a:xfrm>
          <a:custGeom>
            <a:avLst/>
            <a:gdLst>
              <a:gd name="connsiteX0" fmla="*/ 0 w 8811491"/>
              <a:gd name="connsiteY0" fmla="*/ 403761 h 2766950"/>
              <a:gd name="connsiteX1" fmla="*/ 7018317 w 8811491"/>
              <a:gd name="connsiteY1" fmla="*/ 2766950 h 2766950"/>
              <a:gd name="connsiteX2" fmla="*/ 8811491 w 8811491"/>
              <a:gd name="connsiteY2" fmla="*/ 391885 h 2766950"/>
              <a:gd name="connsiteX3" fmla="*/ 1413163 w 8811491"/>
              <a:gd name="connsiteY3" fmla="*/ 0 h 2766950"/>
              <a:gd name="connsiteX4" fmla="*/ 0 w 8811491"/>
              <a:gd name="connsiteY4" fmla="*/ 403761 h 276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1491" h="2766950">
                <a:moveTo>
                  <a:pt x="0" y="403761"/>
                </a:moveTo>
                <a:lnTo>
                  <a:pt x="7018317" y="2766950"/>
                </a:lnTo>
                <a:lnTo>
                  <a:pt x="8811491" y="391885"/>
                </a:lnTo>
                <a:lnTo>
                  <a:pt x="1413163" y="0"/>
                </a:lnTo>
                <a:lnTo>
                  <a:pt x="0" y="403761"/>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E1FFA53-8345-4B19-AC3F-6E298764D157}"/>
              </a:ext>
            </a:extLst>
          </p:cNvPr>
          <p:cNvPicPr>
            <a:picLocks noChangeAspect="1"/>
          </p:cNvPicPr>
          <p:nvPr/>
        </p:nvPicPr>
        <p:blipFill>
          <a:blip r:embed="rId6"/>
          <a:stretch>
            <a:fillRect/>
          </a:stretch>
        </p:blipFill>
        <p:spPr>
          <a:xfrm>
            <a:off x="902744" y="2243146"/>
            <a:ext cx="8830424" cy="1199408"/>
          </a:xfrm>
          <a:prstGeom prst="rect">
            <a:avLst/>
          </a:prstGeom>
          <a:ln>
            <a:solidFill>
              <a:srgbClr val="70C2D4"/>
            </a:solid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1D7009B9-49C7-4C0B-BB30-4F8DE3DDF6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1018257"/>
      </p:ext>
    </p:extLst>
  </p:cSld>
  <p:clrMapOvr>
    <a:masterClrMapping/>
  </p:clrMapOvr>
  <mc:AlternateContent xmlns:mc="http://schemas.openxmlformats.org/markup-compatibility/2006" xmlns:p14="http://schemas.microsoft.com/office/powerpoint/2010/main">
    <mc:Choice Requires="p14">
      <p:transition p14:dur="100" advTm="8649">
        <p:cut/>
      </p:transition>
    </mc:Choice>
    <mc:Fallback xmlns="">
      <p:transition advTm="864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Requesting Provider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dirty="0"/>
              <a:t>Enter in your agency’s fax number if not already indicated. </a:t>
            </a:r>
          </a:p>
        </p:txBody>
      </p:sp>
      <p:pic>
        <p:nvPicPr>
          <p:cNvPr id="6" name="Audio 5">
            <a:hlinkClick r:id="" action="ppaction://media"/>
            <a:extLst>
              <a:ext uri="{FF2B5EF4-FFF2-40B4-BE49-F238E27FC236}">
                <a16:creationId xmlns:a16="http://schemas.microsoft.com/office/drawing/2014/main" id="{C06442D1-01F2-43F3-BC06-5355129A3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A4A2FB32-1C61-4978-84A4-36EE59D35E9F}"/>
              </a:ext>
            </a:extLst>
          </p:cNvPr>
          <p:cNvPicPr>
            <a:picLocks noChangeAspect="1"/>
          </p:cNvPicPr>
          <p:nvPr/>
        </p:nvPicPr>
        <p:blipFill>
          <a:blip r:embed="rId6"/>
          <a:stretch>
            <a:fillRect/>
          </a:stretch>
        </p:blipFill>
        <p:spPr>
          <a:xfrm>
            <a:off x="1852419" y="2388162"/>
            <a:ext cx="8155165" cy="40692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Freeform 5">
            <a:extLst>
              <a:ext uri="{FF2B5EF4-FFF2-40B4-BE49-F238E27FC236}">
                <a16:creationId xmlns:a16="http://schemas.microsoft.com/office/drawing/2014/main" id="{544B701E-3818-46C0-B231-EB4A7F8C05ED}"/>
              </a:ext>
            </a:extLst>
          </p:cNvPr>
          <p:cNvSpPr/>
          <p:nvPr/>
        </p:nvSpPr>
        <p:spPr>
          <a:xfrm>
            <a:off x="7138737" y="2992582"/>
            <a:ext cx="4760338" cy="2208810"/>
          </a:xfrm>
          <a:custGeom>
            <a:avLst/>
            <a:gdLst>
              <a:gd name="connsiteX0" fmla="*/ 0 w 4702628"/>
              <a:gd name="connsiteY0" fmla="*/ 2208810 h 2208810"/>
              <a:gd name="connsiteX1" fmla="*/ 1246909 w 4702628"/>
              <a:gd name="connsiteY1" fmla="*/ 2196935 h 2208810"/>
              <a:gd name="connsiteX2" fmla="*/ 4702628 w 4702628"/>
              <a:gd name="connsiteY2" fmla="*/ 1128156 h 2208810"/>
              <a:gd name="connsiteX3" fmla="*/ 926275 w 4702628"/>
              <a:gd name="connsiteY3" fmla="*/ 0 h 2208810"/>
              <a:gd name="connsiteX4" fmla="*/ 118753 w 4702628"/>
              <a:gd name="connsiteY4" fmla="*/ 1104405 h 2208810"/>
              <a:gd name="connsiteX5" fmla="*/ 11875 w 4702628"/>
              <a:gd name="connsiteY5" fmla="*/ 2018805 h 2208810"/>
              <a:gd name="connsiteX6" fmla="*/ 0 w 4702628"/>
              <a:gd name="connsiteY6" fmla="*/ 2208810 h 220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2628" h="2208810">
                <a:moveTo>
                  <a:pt x="0" y="2208810"/>
                </a:moveTo>
                <a:lnTo>
                  <a:pt x="1246909" y="2196935"/>
                </a:lnTo>
                <a:lnTo>
                  <a:pt x="4702628" y="1128156"/>
                </a:lnTo>
                <a:lnTo>
                  <a:pt x="926275" y="0"/>
                </a:lnTo>
                <a:lnTo>
                  <a:pt x="118753" y="1104405"/>
                </a:lnTo>
                <a:lnTo>
                  <a:pt x="11875" y="2018805"/>
                </a:lnTo>
                <a:lnTo>
                  <a:pt x="0" y="2208810"/>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56DC70-F6E5-4279-9AFF-8A57222A54C5}"/>
              </a:ext>
            </a:extLst>
          </p:cNvPr>
          <p:cNvPicPr/>
          <p:nvPr/>
        </p:nvPicPr>
        <p:blipFill rotWithShape="1">
          <a:blip r:embed="rId7"/>
          <a:srcRect l="4179" t="11897" b="15755"/>
          <a:stretch/>
        </p:blipFill>
        <p:spPr bwMode="auto">
          <a:xfrm>
            <a:off x="7269109" y="611962"/>
            <a:ext cx="4616330" cy="3518209"/>
          </a:xfrm>
          <a:prstGeom prst="rect">
            <a:avLst/>
          </a:prstGeom>
          <a:ln>
            <a:solidFill>
              <a:srgbClr val="70C2D4"/>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65634879"/>
      </p:ext>
    </p:extLst>
  </p:cSld>
  <p:clrMapOvr>
    <a:masterClrMapping/>
  </p:clrMapOvr>
  <mc:AlternateContent xmlns:mc="http://schemas.openxmlformats.org/markup-compatibility/2006" xmlns:p14="http://schemas.microsoft.com/office/powerpoint/2010/main">
    <mc:Choice Requires="p14">
      <p:transition p14:dur="100" advTm="14641">
        <p:cut/>
      </p:transition>
    </mc:Choice>
    <mc:Fallback xmlns="">
      <p:transition advTm="14641">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Detail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Click on the Service Detail page</a:t>
            </a:r>
          </a:p>
        </p:txBody>
      </p:sp>
      <p:pic>
        <p:nvPicPr>
          <p:cNvPr id="6" name="Picture 5">
            <a:extLst>
              <a:ext uri="{FF2B5EF4-FFF2-40B4-BE49-F238E27FC236}">
                <a16:creationId xmlns:a16="http://schemas.microsoft.com/office/drawing/2014/main" id="{49011A1E-AD58-4122-ABCF-F178A2B06F75}"/>
              </a:ext>
            </a:extLst>
          </p:cNvPr>
          <p:cNvPicPr>
            <a:picLocks noChangeAspect="1"/>
          </p:cNvPicPr>
          <p:nvPr/>
        </p:nvPicPr>
        <p:blipFill>
          <a:blip r:embed="rId5"/>
          <a:stretch>
            <a:fillRect/>
          </a:stretch>
        </p:blipFill>
        <p:spPr>
          <a:xfrm>
            <a:off x="1460046" y="2353035"/>
            <a:ext cx="9010650" cy="39147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Freeform 6">
            <a:extLst>
              <a:ext uri="{FF2B5EF4-FFF2-40B4-BE49-F238E27FC236}">
                <a16:creationId xmlns:a16="http://schemas.microsoft.com/office/drawing/2014/main" id="{E6A53DC7-893D-4AF3-BA60-7752A785CAA8}"/>
              </a:ext>
            </a:extLst>
          </p:cNvPr>
          <p:cNvSpPr/>
          <p:nvPr/>
        </p:nvSpPr>
        <p:spPr>
          <a:xfrm>
            <a:off x="3230088" y="1258784"/>
            <a:ext cx="3265715" cy="3645725"/>
          </a:xfrm>
          <a:custGeom>
            <a:avLst/>
            <a:gdLst>
              <a:gd name="connsiteX0" fmla="*/ 0 w 4346369"/>
              <a:gd name="connsiteY0" fmla="*/ 2671948 h 3645725"/>
              <a:gd name="connsiteX1" fmla="*/ 4275117 w 4346369"/>
              <a:gd name="connsiteY1" fmla="*/ 0 h 3645725"/>
              <a:gd name="connsiteX2" fmla="*/ 4346369 w 4346369"/>
              <a:gd name="connsiteY2" fmla="*/ 3598224 h 3645725"/>
              <a:gd name="connsiteX3" fmla="*/ 4310743 w 4346369"/>
              <a:gd name="connsiteY3" fmla="*/ 3645725 h 3645725"/>
              <a:gd name="connsiteX4" fmla="*/ 11875 w 4346369"/>
              <a:gd name="connsiteY4" fmla="*/ 2850078 h 3645725"/>
              <a:gd name="connsiteX5" fmla="*/ 0 w 4346369"/>
              <a:gd name="connsiteY5" fmla="*/ 2671948 h 36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6369" h="3645725">
                <a:moveTo>
                  <a:pt x="0" y="2671948"/>
                </a:moveTo>
                <a:lnTo>
                  <a:pt x="4275117" y="0"/>
                </a:lnTo>
                <a:lnTo>
                  <a:pt x="4346369" y="3598224"/>
                </a:lnTo>
                <a:lnTo>
                  <a:pt x="4310743" y="3645725"/>
                </a:lnTo>
                <a:lnTo>
                  <a:pt x="11875" y="2850078"/>
                </a:lnTo>
                <a:lnTo>
                  <a:pt x="0" y="2671948"/>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F4F7A5C-6C66-493A-98F9-238D1800EF3B}"/>
              </a:ext>
            </a:extLst>
          </p:cNvPr>
          <p:cNvPicPr>
            <a:picLocks noChangeAspect="1"/>
          </p:cNvPicPr>
          <p:nvPr/>
        </p:nvPicPr>
        <p:blipFill>
          <a:blip r:embed="rId6"/>
          <a:stretch>
            <a:fillRect/>
          </a:stretch>
        </p:blipFill>
        <p:spPr>
          <a:xfrm>
            <a:off x="6408190" y="1242557"/>
            <a:ext cx="3246448" cy="3657969"/>
          </a:xfrm>
          <a:prstGeom prst="rect">
            <a:avLst/>
          </a:prstGeom>
          <a:ln>
            <a:solidFill>
              <a:srgbClr val="70C2D4"/>
            </a:solid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26F7E9EA-B1E2-4766-B382-74D8ACA46B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1388497"/>
      </p:ext>
    </p:extLst>
  </p:cSld>
  <p:clrMapOvr>
    <a:masterClrMapping/>
  </p:clrMapOvr>
  <mc:AlternateContent xmlns:mc="http://schemas.openxmlformats.org/markup-compatibility/2006">
    <mc:Choice xmlns:p14="http://schemas.microsoft.com/office/powerpoint/2010/main" Requires="p14">
      <p:transition p14:dur="100" advTm="11752">
        <p:cut/>
      </p:transition>
    </mc:Choice>
    <mc:Fallback>
      <p:transition advTm="11752">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Detail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Complete the Service Type and Request Type</a:t>
            </a:r>
          </a:p>
        </p:txBody>
      </p:sp>
      <p:pic>
        <p:nvPicPr>
          <p:cNvPr id="7" name="Picture 6">
            <a:extLst>
              <a:ext uri="{FF2B5EF4-FFF2-40B4-BE49-F238E27FC236}">
                <a16:creationId xmlns:a16="http://schemas.microsoft.com/office/drawing/2014/main" id="{4CB38870-8561-4197-9D0A-351C8A379B9A}"/>
              </a:ext>
            </a:extLst>
          </p:cNvPr>
          <p:cNvPicPr>
            <a:picLocks noChangeAspect="1"/>
          </p:cNvPicPr>
          <p:nvPr/>
        </p:nvPicPr>
        <p:blipFill>
          <a:blip r:embed="rId5"/>
          <a:stretch>
            <a:fillRect/>
          </a:stretch>
        </p:blipFill>
        <p:spPr>
          <a:xfrm>
            <a:off x="3810000" y="2976008"/>
            <a:ext cx="7924800" cy="3114675"/>
          </a:xfrm>
          <a:prstGeom prst="rect">
            <a:avLst/>
          </a:prstGeom>
        </p:spPr>
      </p:pic>
      <p:pic>
        <p:nvPicPr>
          <p:cNvPr id="12" name="Picture 11">
            <a:extLst>
              <a:ext uri="{FF2B5EF4-FFF2-40B4-BE49-F238E27FC236}">
                <a16:creationId xmlns:a16="http://schemas.microsoft.com/office/drawing/2014/main" id="{E9B929B0-85D7-4C7E-9420-03C092999EC1}"/>
              </a:ext>
            </a:extLst>
          </p:cNvPr>
          <p:cNvPicPr>
            <a:picLocks noChangeAspect="1"/>
          </p:cNvPicPr>
          <p:nvPr/>
        </p:nvPicPr>
        <p:blipFill>
          <a:blip r:embed="rId6"/>
          <a:stretch>
            <a:fillRect/>
          </a:stretch>
        </p:blipFill>
        <p:spPr>
          <a:xfrm>
            <a:off x="674932" y="2385431"/>
            <a:ext cx="8763098" cy="959145"/>
          </a:xfrm>
          <a:prstGeom prst="rect">
            <a:avLst/>
          </a:prstGeom>
        </p:spPr>
      </p:pic>
      <p:sp>
        <p:nvSpPr>
          <p:cNvPr id="13" name="Right Triangle 12">
            <a:extLst>
              <a:ext uri="{FF2B5EF4-FFF2-40B4-BE49-F238E27FC236}">
                <a16:creationId xmlns:a16="http://schemas.microsoft.com/office/drawing/2014/main" id="{BE1A8DC2-DFE8-40FE-A63E-61F768D5CB82}"/>
              </a:ext>
            </a:extLst>
          </p:cNvPr>
          <p:cNvSpPr/>
          <p:nvPr/>
        </p:nvSpPr>
        <p:spPr>
          <a:xfrm>
            <a:off x="674932" y="3287190"/>
            <a:ext cx="8724250" cy="425302"/>
          </a:xfrm>
          <a:custGeom>
            <a:avLst/>
            <a:gdLst>
              <a:gd name="connsiteX0" fmla="*/ 0 w 9489794"/>
              <a:gd name="connsiteY0" fmla="*/ 729424 h 729424"/>
              <a:gd name="connsiteX1" fmla="*/ 0 w 9489794"/>
              <a:gd name="connsiteY1" fmla="*/ 0 h 729424"/>
              <a:gd name="connsiteX2" fmla="*/ 9489794 w 9489794"/>
              <a:gd name="connsiteY2" fmla="*/ 729424 h 729424"/>
              <a:gd name="connsiteX3" fmla="*/ 0 w 9489794"/>
              <a:gd name="connsiteY3" fmla="*/ 729424 h 729424"/>
              <a:gd name="connsiteX0" fmla="*/ 0 w 8724250"/>
              <a:gd name="connsiteY0" fmla="*/ 786809 h 786809"/>
              <a:gd name="connsiteX1" fmla="*/ 0 w 8724250"/>
              <a:gd name="connsiteY1" fmla="*/ 57385 h 786809"/>
              <a:gd name="connsiteX2" fmla="*/ 8724250 w 8724250"/>
              <a:gd name="connsiteY2" fmla="*/ 0 h 786809"/>
              <a:gd name="connsiteX3" fmla="*/ 0 w 8724250"/>
              <a:gd name="connsiteY3" fmla="*/ 786809 h 786809"/>
              <a:gd name="connsiteX0" fmla="*/ 8102009 w 8724250"/>
              <a:gd name="connsiteY0" fmla="*/ 425302 h 425302"/>
              <a:gd name="connsiteX1" fmla="*/ 0 w 8724250"/>
              <a:gd name="connsiteY1" fmla="*/ 57385 h 425302"/>
              <a:gd name="connsiteX2" fmla="*/ 8724250 w 8724250"/>
              <a:gd name="connsiteY2" fmla="*/ 0 h 425302"/>
              <a:gd name="connsiteX3" fmla="*/ 8102009 w 8724250"/>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8724250" h="425302">
                <a:moveTo>
                  <a:pt x="8102009" y="425302"/>
                </a:moveTo>
                <a:lnTo>
                  <a:pt x="0" y="57385"/>
                </a:lnTo>
                <a:lnTo>
                  <a:pt x="8724250" y="0"/>
                </a:lnTo>
                <a:lnTo>
                  <a:pt x="8102009" y="425302"/>
                </a:lnTo>
                <a:close/>
              </a:path>
            </a:pathLst>
          </a:cu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8F568F01-0F6B-4DF4-B5D1-E2F83B642F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3354840"/>
      </p:ext>
    </p:extLst>
  </p:cSld>
  <p:clrMapOvr>
    <a:masterClrMapping/>
  </p:clrMapOvr>
  <mc:AlternateContent xmlns:mc="http://schemas.openxmlformats.org/markup-compatibility/2006">
    <mc:Choice xmlns:p14="http://schemas.microsoft.com/office/powerpoint/2010/main" Requires="p14">
      <p:transition p14:dur="100" advTm="14396">
        <p:cut/>
      </p:transition>
    </mc:Choice>
    <mc:Fallback>
      <p:transition advTm="1439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Procedures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Enter in the appropriate procedure code</a:t>
            </a:r>
          </a:p>
        </p:txBody>
      </p:sp>
      <p:pic>
        <p:nvPicPr>
          <p:cNvPr id="8" name="Picture 7">
            <a:extLst>
              <a:ext uri="{FF2B5EF4-FFF2-40B4-BE49-F238E27FC236}">
                <a16:creationId xmlns:a16="http://schemas.microsoft.com/office/drawing/2014/main" id="{2309F505-7D2D-40C7-A10D-534CA9FDBE82}"/>
              </a:ext>
            </a:extLst>
          </p:cNvPr>
          <p:cNvPicPr>
            <a:picLocks noChangeAspect="1"/>
          </p:cNvPicPr>
          <p:nvPr/>
        </p:nvPicPr>
        <p:blipFill>
          <a:blip r:embed="rId5"/>
          <a:stretch>
            <a:fillRect/>
          </a:stretch>
        </p:blipFill>
        <p:spPr>
          <a:xfrm>
            <a:off x="354726" y="2453418"/>
            <a:ext cx="7531990" cy="32291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Freeform 13">
            <a:extLst>
              <a:ext uri="{FF2B5EF4-FFF2-40B4-BE49-F238E27FC236}">
                <a16:creationId xmlns:a16="http://schemas.microsoft.com/office/drawing/2014/main" id="{DCD4CF9C-6EB5-4408-9B02-4AF8EC7D1328}"/>
              </a:ext>
            </a:extLst>
          </p:cNvPr>
          <p:cNvSpPr/>
          <p:nvPr/>
        </p:nvSpPr>
        <p:spPr>
          <a:xfrm>
            <a:off x="5771408" y="273132"/>
            <a:ext cx="5949537" cy="3218213"/>
          </a:xfrm>
          <a:custGeom>
            <a:avLst/>
            <a:gdLst>
              <a:gd name="connsiteX0" fmla="*/ 1745673 w 5949537"/>
              <a:gd name="connsiteY0" fmla="*/ 0 h 3218213"/>
              <a:gd name="connsiteX1" fmla="*/ 0 w 5949537"/>
              <a:gd name="connsiteY1" fmla="*/ 3218213 h 3218213"/>
              <a:gd name="connsiteX2" fmla="*/ 5949537 w 5949537"/>
              <a:gd name="connsiteY2" fmla="*/ 1508167 h 3218213"/>
              <a:gd name="connsiteX3" fmla="*/ 1745673 w 5949537"/>
              <a:gd name="connsiteY3" fmla="*/ 0 h 3218213"/>
            </a:gdLst>
            <a:ahLst/>
            <a:cxnLst>
              <a:cxn ang="0">
                <a:pos x="connsiteX0" y="connsiteY0"/>
              </a:cxn>
              <a:cxn ang="0">
                <a:pos x="connsiteX1" y="connsiteY1"/>
              </a:cxn>
              <a:cxn ang="0">
                <a:pos x="connsiteX2" y="connsiteY2"/>
              </a:cxn>
              <a:cxn ang="0">
                <a:pos x="connsiteX3" y="connsiteY3"/>
              </a:cxn>
            </a:cxnLst>
            <a:rect l="l" t="t" r="r" b="b"/>
            <a:pathLst>
              <a:path w="5949537" h="3218213">
                <a:moveTo>
                  <a:pt x="1745673" y="0"/>
                </a:moveTo>
                <a:lnTo>
                  <a:pt x="0" y="3218213"/>
                </a:lnTo>
                <a:lnTo>
                  <a:pt x="5949537" y="1508167"/>
                </a:lnTo>
                <a:lnTo>
                  <a:pt x="1745673" y="0"/>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0A5ADA4-CED0-42A8-A6DA-6B0D8BCDF337}"/>
              </a:ext>
            </a:extLst>
          </p:cNvPr>
          <p:cNvPicPr/>
          <p:nvPr/>
        </p:nvPicPr>
        <p:blipFill>
          <a:blip r:embed="rId6"/>
          <a:stretch>
            <a:fillRect/>
          </a:stretch>
        </p:blipFill>
        <p:spPr>
          <a:xfrm>
            <a:off x="7507705" y="196882"/>
            <a:ext cx="4531895" cy="1690686"/>
          </a:xfrm>
          <a:prstGeom prst="rect">
            <a:avLst/>
          </a:prstGeom>
        </p:spPr>
      </p:pic>
      <p:sp>
        <p:nvSpPr>
          <p:cNvPr id="15" name="Down Arrow 9">
            <a:extLst>
              <a:ext uri="{FF2B5EF4-FFF2-40B4-BE49-F238E27FC236}">
                <a16:creationId xmlns:a16="http://schemas.microsoft.com/office/drawing/2014/main" id="{A76C3AC0-983B-42EE-BD0B-9A47F3B87AFD}"/>
              </a:ext>
            </a:extLst>
          </p:cNvPr>
          <p:cNvSpPr/>
          <p:nvPr/>
        </p:nvSpPr>
        <p:spPr>
          <a:xfrm>
            <a:off x="9620285" y="1930913"/>
            <a:ext cx="552778" cy="701505"/>
          </a:xfrm>
          <a:prstGeom prst="downArrow">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9">
            <a:extLst>
              <a:ext uri="{FF2B5EF4-FFF2-40B4-BE49-F238E27FC236}">
                <a16:creationId xmlns:a16="http://schemas.microsoft.com/office/drawing/2014/main" id="{53AA3B06-AFF9-4190-B034-12C270F26749}"/>
              </a:ext>
            </a:extLst>
          </p:cNvPr>
          <p:cNvSpPr/>
          <p:nvPr/>
        </p:nvSpPr>
        <p:spPr>
          <a:xfrm>
            <a:off x="9620285" y="4236195"/>
            <a:ext cx="552778" cy="701505"/>
          </a:xfrm>
          <a:prstGeom prst="downArrow">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F136644-C4E4-463D-B1CC-F13BE4856CB8}"/>
              </a:ext>
            </a:extLst>
          </p:cNvPr>
          <p:cNvPicPr>
            <a:picLocks noChangeAspect="1"/>
          </p:cNvPicPr>
          <p:nvPr/>
        </p:nvPicPr>
        <p:blipFill>
          <a:blip r:embed="rId7"/>
          <a:stretch>
            <a:fillRect/>
          </a:stretch>
        </p:blipFill>
        <p:spPr>
          <a:xfrm>
            <a:off x="7435945" y="2585911"/>
            <a:ext cx="4531895" cy="1693566"/>
          </a:xfrm>
          <a:prstGeom prst="rect">
            <a:avLst/>
          </a:prstGeom>
        </p:spPr>
      </p:pic>
      <p:pic>
        <p:nvPicPr>
          <p:cNvPr id="12" name="Picture 11">
            <a:extLst>
              <a:ext uri="{FF2B5EF4-FFF2-40B4-BE49-F238E27FC236}">
                <a16:creationId xmlns:a16="http://schemas.microsoft.com/office/drawing/2014/main" id="{0C71A6F5-A21A-4918-BE99-49F47844E327}"/>
              </a:ext>
            </a:extLst>
          </p:cNvPr>
          <p:cNvPicPr>
            <a:picLocks noChangeAspect="1"/>
          </p:cNvPicPr>
          <p:nvPr/>
        </p:nvPicPr>
        <p:blipFill>
          <a:blip r:embed="rId8"/>
          <a:stretch>
            <a:fillRect/>
          </a:stretch>
        </p:blipFill>
        <p:spPr>
          <a:xfrm>
            <a:off x="7435945" y="4849112"/>
            <a:ext cx="4531895" cy="1666875"/>
          </a:xfrm>
          <a:prstGeom prst="rect">
            <a:avLst/>
          </a:prstGeom>
        </p:spPr>
      </p:pic>
      <p:pic>
        <p:nvPicPr>
          <p:cNvPr id="23" name="Audio 22">
            <a:hlinkClick r:id="" action="ppaction://media"/>
            <a:extLst>
              <a:ext uri="{FF2B5EF4-FFF2-40B4-BE49-F238E27FC236}">
                <a16:creationId xmlns:a16="http://schemas.microsoft.com/office/drawing/2014/main" id="{700A5A68-6A27-423F-82FB-875FFCBC30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0390539"/>
      </p:ext>
    </p:extLst>
  </p:cSld>
  <p:clrMapOvr>
    <a:masterClrMapping/>
  </p:clrMapOvr>
  <mc:AlternateContent xmlns:mc="http://schemas.openxmlformats.org/markup-compatibility/2006">
    <mc:Choice xmlns:p14="http://schemas.microsoft.com/office/powerpoint/2010/main" Requires="p14">
      <p:transition p14:dur="100" advTm="22138">
        <p:cut/>
      </p:transition>
    </mc:Choice>
    <mc:Fallback>
      <p:transition advTm="2213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Procedures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Enter in the start date, end date, and one (1) unit.</a:t>
            </a:r>
          </a:p>
        </p:txBody>
      </p:sp>
      <p:sp>
        <p:nvSpPr>
          <p:cNvPr id="7" name="Freeform 10">
            <a:extLst>
              <a:ext uri="{FF2B5EF4-FFF2-40B4-BE49-F238E27FC236}">
                <a16:creationId xmlns:a16="http://schemas.microsoft.com/office/drawing/2014/main" id="{DBDDA47E-2955-4680-B9CD-DF5AE6D847F5}"/>
              </a:ext>
            </a:extLst>
          </p:cNvPr>
          <p:cNvSpPr/>
          <p:nvPr/>
        </p:nvSpPr>
        <p:spPr>
          <a:xfrm>
            <a:off x="6448301" y="3064042"/>
            <a:ext cx="1401289" cy="1650462"/>
          </a:xfrm>
          <a:custGeom>
            <a:avLst/>
            <a:gdLst>
              <a:gd name="connsiteX0" fmla="*/ 1401289 w 1401289"/>
              <a:gd name="connsiteY0" fmla="*/ 1116281 h 1852551"/>
              <a:gd name="connsiteX1" fmla="*/ 356260 w 1401289"/>
              <a:gd name="connsiteY1" fmla="*/ 0 h 1852551"/>
              <a:gd name="connsiteX2" fmla="*/ 0 w 1401289"/>
              <a:gd name="connsiteY2" fmla="*/ 1211283 h 1852551"/>
              <a:gd name="connsiteX3" fmla="*/ 356260 w 1401289"/>
              <a:gd name="connsiteY3" fmla="*/ 1852551 h 1852551"/>
              <a:gd name="connsiteX4" fmla="*/ 1401289 w 1401289"/>
              <a:gd name="connsiteY4" fmla="*/ 1116281 h 185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289" h="1852551">
                <a:moveTo>
                  <a:pt x="1401289" y="1116281"/>
                </a:moveTo>
                <a:lnTo>
                  <a:pt x="356260" y="0"/>
                </a:lnTo>
                <a:lnTo>
                  <a:pt x="0" y="1211283"/>
                </a:lnTo>
                <a:lnTo>
                  <a:pt x="356260" y="1852551"/>
                </a:lnTo>
                <a:lnTo>
                  <a:pt x="1401289" y="1116281"/>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7471BD-0AC5-491B-83AB-2664970AAE25}"/>
              </a:ext>
            </a:extLst>
          </p:cNvPr>
          <p:cNvPicPr>
            <a:picLocks noChangeAspect="1"/>
          </p:cNvPicPr>
          <p:nvPr/>
        </p:nvPicPr>
        <p:blipFill>
          <a:blip r:embed="rId5"/>
          <a:stretch>
            <a:fillRect/>
          </a:stretch>
        </p:blipFill>
        <p:spPr>
          <a:xfrm>
            <a:off x="4133850" y="2409825"/>
            <a:ext cx="7600950" cy="36861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Isosceles Triangle 11">
            <a:extLst>
              <a:ext uri="{FF2B5EF4-FFF2-40B4-BE49-F238E27FC236}">
                <a16:creationId xmlns:a16="http://schemas.microsoft.com/office/drawing/2014/main" id="{F923F205-D69F-4ACA-8A2C-646A82A8D7E4}"/>
              </a:ext>
            </a:extLst>
          </p:cNvPr>
          <p:cNvSpPr/>
          <p:nvPr/>
        </p:nvSpPr>
        <p:spPr>
          <a:xfrm>
            <a:off x="6044855" y="2764465"/>
            <a:ext cx="2276472" cy="1552354"/>
          </a:xfrm>
          <a:custGeom>
            <a:avLst/>
            <a:gdLst>
              <a:gd name="connsiteX0" fmla="*/ 0 w 1401289"/>
              <a:gd name="connsiteY0" fmla="*/ 1306759 h 1306759"/>
              <a:gd name="connsiteX1" fmla="*/ 700645 w 1401289"/>
              <a:gd name="connsiteY1" fmla="*/ 0 h 1306759"/>
              <a:gd name="connsiteX2" fmla="*/ 1401289 w 1401289"/>
              <a:gd name="connsiteY2" fmla="*/ 1306759 h 1306759"/>
              <a:gd name="connsiteX3" fmla="*/ 0 w 1401289"/>
              <a:gd name="connsiteY3" fmla="*/ 1306759 h 1306759"/>
              <a:gd name="connsiteX0" fmla="*/ 0 w 1572515"/>
              <a:gd name="connsiteY0" fmla="*/ 1136638 h 1136638"/>
              <a:gd name="connsiteX1" fmla="*/ 1572515 w 1572515"/>
              <a:gd name="connsiteY1" fmla="*/ 0 h 1136638"/>
              <a:gd name="connsiteX2" fmla="*/ 1401289 w 1572515"/>
              <a:gd name="connsiteY2" fmla="*/ 1136638 h 1136638"/>
              <a:gd name="connsiteX3" fmla="*/ 0 w 1572515"/>
              <a:gd name="connsiteY3" fmla="*/ 1136638 h 1136638"/>
              <a:gd name="connsiteX0" fmla="*/ 0 w 1104683"/>
              <a:gd name="connsiteY0" fmla="*/ 0 h 2211573"/>
              <a:gd name="connsiteX1" fmla="*/ 1104683 w 1104683"/>
              <a:gd name="connsiteY1" fmla="*/ 1074935 h 2211573"/>
              <a:gd name="connsiteX2" fmla="*/ 933457 w 1104683"/>
              <a:gd name="connsiteY2" fmla="*/ 2211573 h 2211573"/>
              <a:gd name="connsiteX3" fmla="*/ 0 w 1104683"/>
              <a:gd name="connsiteY3" fmla="*/ 0 h 2211573"/>
              <a:gd name="connsiteX0" fmla="*/ 151064 w 1255747"/>
              <a:gd name="connsiteY0" fmla="*/ 0 h 1531089"/>
              <a:gd name="connsiteX1" fmla="*/ 1255747 w 1255747"/>
              <a:gd name="connsiteY1" fmla="*/ 1074935 h 1531089"/>
              <a:gd name="connsiteX2" fmla="*/ 0 w 1255747"/>
              <a:gd name="connsiteY2" fmla="*/ 1531089 h 1531089"/>
              <a:gd name="connsiteX3" fmla="*/ 151064 w 1255747"/>
              <a:gd name="connsiteY3" fmla="*/ 0 h 1531089"/>
              <a:gd name="connsiteX0" fmla="*/ 1171789 w 2276472"/>
              <a:gd name="connsiteY0" fmla="*/ 0 h 1552354"/>
              <a:gd name="connsiteX1" fmla="*/ 2276472 w 2276472"/>
              <a:gd name="connsiteY1" fmla="*/ 1074935 h 1552354"/>
              <a:gd name="connsiteX2" fmla="*/ 0 w 2276472"/>
              <a:gd name="connsiteY2" fmla="*/ 1552354 h 1552354"/>
              <a:gd name="connsiteX3" fmla="*/ 1171789 w 2276472"/>
              <a:gd name="connsiteY3" fmla="*/ 0 h 1552354"/>
              <a:gd name="connsiteX0" fmla="*/ 1171789 w 2276472"/>
              <a:gd name="connsiteY0" fmla="*/ 0 h 1552354"/>
              <a:gd name="connsiteX1" fmla="*/ 2276472 w 2276472"/>
              <a:gd name="connsiteY1" fmla="*/ 1074935 h 1552354"/>
              <a:gd name="connsiteX2" fmla="*/ 0 w 2276472"/>
              <a:gd name="connsiteY2" fmla="*/ 1552354 h 1552354"/>
              <a:gd name="connsiteX3" fmla="*/ 1171789 w 2276472"/>
              <a:gd name="connsiteY3" fmla="*/ 0 h 1552354"/>
            </a:gdLst>
            <a:ahLst/>
            <a:cxnLst>
              <a:cxn ang="0">
                <a:pos x="connsiteX0" y="connsiteY0"/>
              </a:cxn>
              <a:cxn ang="0">
                <a:pos x="connsiteX1" y="connsiteY1"/>
              </a:cxn>
              <a:cxn ang="0">
                <a:pos x="connsiteX2" y="connsiteY2"/>
              </a:cxn>
              <a:cxn ang="0">
                <a:pos x="connsiteX3" y="connsiteY3"/>
              </a:cxn>
            </a:cxnLst>
            <a:rect l="l" t="t" r="r" b="b"/>
            <a:pathLst>
              <a:path w="2276472" h="1552354">
                <a:moveTo>
                  <a:pt x="1171789" y="0"/>
                </a:moveTo>
                <a:lnTo>
                  <a:pt x="2276472" y="1074935"/>
                </a:lnTo>
                <a:cubicBezTo>
                  <a:pt x="1517648" y="1234075"/>
                  <a:pt x="1375512" y="1499539"/>
                  <a:pt x="0" y="1552354"/>
                </a:cubicBezTo>
                <a:lnTo>
                  <a:pt x="1171789" y="0"/>
                </a:lnTo>
                <a:close/>
              </a:path>
            </a:pathLst>
          </a:cu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6ABBFC3-A25C-4404-A2F8-64DE5B3F8827}"/>
              </a:ext>
            </a:extLst>
          </p:cNvPr>
          <p:cNvPicPr>
            <a:picLocks noChangeAspect="1"/>
          </p:cNvPicPr>
          <p:nvPr/>
        </p:nvPicPr>
        <p:blipFill>
          <a:blip r:embed="rId6"/>
          <a:stretch>
            <a:fillRect/>
          </a:stretch>
        </p:blipFill>
        <p:spPr>
          <a:xfrm>
            <a:off x="266700" y="2764464"/>
            <a:ext cx="7038735" cy="1650462"/>
          </a:xfrm>
          <a:prstGeom prst="rect">
            <a:avLst/>
          </a:prstGeom>
        </p:spPr>
      </p:pic>
      <p:pic>
        <p:nvPicPr>
          <p:cNvPr id="18" name="Audio 17">
            <a:hlinkClick r:id="" action="ppaction://media"/>
            <a:extLst>
              <a:ext uri="{FF2B5EF4-FFF2-40B4-BE49-F238E27FC236}">
                <a16:creationId xmlns:a16="http://schemas.microsoft.com/office/drawing/2014/main" id="{0968EC8B-8200-4EF8-A709-BDE16DC46A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5173226"/>
      </p:ext>
    </p:extLst>
  </p:cSld>
  <p:clrMapOvr>
    <a:masterClrMapping/>
  </p:clrMapOvr>
  <mc:AlternateContent xmlns:mc="http://schemas.openxmlformats.org/markup-compatibility/2006">
    <mc:Choice xmlns:p14="http://schemas.microsoft.com/office/powerpoint/2010/main" Requires="p14">
      <p:transition p14:dur="100" advTm="9623">
        <p:cut/>
      </p:transition>
    </mc:Choice>
    <mc:Fallback>
      <p:transition advTm="962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3C175-1DA3-45D6-845B-171E29618EB8}"/>
              </a:ext>
            </a:extLst>
          </p:cNvPr>
          <p:cNvSpPr>
            <a:spLocks noGrp="1"/>
          </p:cNvSpPr>
          <p:nvPr>
            <p:ph type="body" sz="quarter" idx="18"/>
          </p:nvPr>
        </p:nvSpPr>
        <p:spPr>
          <a:xfrm>
            <a:off x="838199" y="1803367"/>
            <a:ext cx="5416550" cy="3970415"/>
          </a:xfrm>
        </p:spPr>
        <p:txBody>
          <a:bodyPr>
            <a:normAutofit/>
          </a:bodyPr>
          <a:lstStyle/>
          <a:p>
            <a:r>
              <a:rPr lang="en-US" sz="2000" dirty="0"/>
              <a:t>Atrezzo Submission Process</a:t>
            </a:r>
          </a:p>
          <a:p>
            <a:r>
              <a:rPr lang="en-US" sz="2000" dirty="0"/>
              <a:t>Post Submission Process</a:t>
            </a:r>
          </a:p>
        </p:txBody>
      </p:sp>
      <p:sp>
        <p:nvSpPr>
          <p:cNvPr id="3" name="Title 2">
            <a:extLst>
              <a:ext uri="{FF2B5EF4-FFF2-40B4-BE49-F238E27FC236}">
                <a16:creationId xmlns:a16="http://schemas.microsoft.com/office/drawing/2014/main" id="{F7270489-39D6-4D1A-AA24-B7DB6321D261}"/>
              </a:ext>
            </a:extLst>
          </p:cNvPr>
          <p:cNvSpPr>
            <a:spLocks noGrp="1"/>
          </p:cNvSpPr>
          <p:nvPr>
            <p:ph type="title"/>
          </p:nvPr>
        </p:nvSpPr>
        <p:spPr/>
        <p:txBody>
          <a:bodyPr/>
          <a:lstStyle/>
          <a:p>
            <a:r>
              <a:rPr lang="en-US" dirty="0"/>
              <a:t>Agenda</a:t>
            </a:r>
          </a:p>
        </p:txBody>
      </p:sp>
      <p:sp>
        <p:nvSpPr>
          <p:cNvPr id="6" name="Picture Placeholder 5"/>
          <p:cNvSpPr>
            <a:spLocks noGrp="1"/>
          </p:cNvSpPr>
          <p:nvPr>
            <p:ph type="pic" sz="quarter" idx="10"/>
          </p:nvPr>
        </p:nvSpPr>
        <p:spPr/>
      </p:sp>
      <p:pic>
        <p:nvPicPr>
          <p:cNvPr id="5" name="Audio 4">
            <a:hlinkClick r:id="" action="ppaction://media"/>
            <a:extLst>
              <a:ext uri="{FF2B5EF4-FFF2-40B4-BE49-F238E27FC236}">
                <a16:creationId xmlns:a16="http://schemas.microsoft.com/office/drawing/2014/main" id="{5394B37D-FA49-4985-9EFB-553AF94E80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4161668"/>
      </p:ext>
    </p:extLst>
  </p:cSld>
  <p:clrMapOvr>
    <a:masterClrMapping/>
  </p:clrMapOvr>
  <mc:AlternateContent xmlns:mc="http://schemas.openxmlformats.org/markup-compatibility/2006">
    <mc:Choice xmlns:p14="http://schemas.microsoft.com/office/powerpoint/2010/main" Requires="p14">
      <p:transition spd="slow" p14:dur="4000" advTm="7086"/>
    </mc:Choice>
    <mc:Fallback>
      <p:transition spd="slow" advTm="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Enter in the primary diagnosis code and any subsequent diagnoses. </a:t>
            </a:r>
          </a:p>
        </p:txBody>
      </p:sp>
      <p:pic>
        <p:nvPicPr>
          <p:cNvPr id="9" name="Picture 8">
            <a:extLst>
              <a:ext uri="{FF2B5EF4-FFF2-40B4-BE49-F238E27FC236}">
                <a16:creationId xmlns:a16="http://schemas.microsoft.com/office/drawing/2014/main" id="{106EFD5E-FF0B-4827-A526-D7E1F7327683}"/>
              </a:ext>
            </a:extLst>
          </p:cNvPr>
          <p:cNvPicPr>
            <a:picLocks noChangeAspect="1"/>
          </p:cNvPicPr>
          <p:nvPr/>
        </p:nvPicPr>
        <p:blipFill>
          <a:blip r:embed="rId5"/>
          <a:stretch>
            <a:fillRect/>
          </a:stretch>
        </p:blipFill>
        <p:spPr>
          <a:xfrm>
            <a:off x="556422" y="2323958"/>
            <a:ext cx="7751860" cy="33585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Freeform 11">
            <a:extLst>
              <a:ext uri="{FF2B5EF4-FFF2-40B4-BE49-F238E27FC236}">
                <a16:creationId xmlns:a16="http://schemas.microsoft.com/office/drawing/2014/main" id="{A6CE8A4B-8CD0-40B6-8DC5-8B4E70C2ADDD}"/>
              </a:ext>
            </a:extLst>
          </p:cNvPr>
          <p:cNvSpPr/>
          <p:nvPr/>
        </p:nvSpPr>
        <p:spPr>
          <a:xfrm>
            <a:off x="5935579" y="169470"/>
            <a:ext cx="1887194" cy="3391878"/>
          </a:xfrm>
          <a:custGeom>
            <a:avLst/>
            <a:gdLst>
              <a:gd name="connsiteX0" fmla="*/ 0 w 1926336"/>
              <a:gd name="connsiteY0" fmla="*/ 3877056 h 3877056"/>
              <a:gd name="connsiteX1" fmla="*/ 1609344 w 1926336"/>
              <a:gd name="connsiteY1" fmla="*/ 0 h 3877056"/>
              <a:gd name="connsiteX2" fmla="*/ 1926336 w 1926336"/>
              <a:gd name="connsiteY2" fmla="*/ 963168 h 3877056"/>
              <a:gd name="connsiteX3" fmla="*/ 1645920 w 1926336"/>
              <a:gd name="connsiteY3" fmla="*/ 1865376 h 3877056"/>
              <a:gd name="connsiteX4" fmla="*/ 0 w 1926336"/>
              <a:gd name="connsiteY4" fmla="*/ 3877056 h 387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36" h="3877056">
                <a:moveTo>
                  <a:pt x="0" y="3877056"/>
                </a:moveTo>
                <a:lnTo>
                  <a:pt x="1609344" y="0"/>
                </a:lnTo>
                <a:lnTo>
                  <a:pt x="1926336" y="963168"/>
                </a:lnTo>
                <a:lnTo>
                  <a:pt x="1645920" y="1865376"/>
                </a:lnTo>
                <a:lnTo>
                  <a:pt x="0" y="3877056"/>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142C405-A4CB-42B4-897D-64C229FEEBD5}"/>
              </a:ext>
            </a:extLst>
          </p:cNvPr>
          <p:cNvPicPr/>
          <p:nvPr/>
        </p:nvPicPr>
        <p:blipFill>
          <a:blip r:embed="rId6"/>
          <a:stretch>
            <a:fillRect/>
          </a:stretch>
        </p:blipFill>
        <p:spPr>
          <a:xfrm>
            <a:off x="7455751" y="169469"/>
            <a:ext cx="4472514" cy="1861859"/>
          </a:xfrm>
          <a:prstGeom prst="rect">
            <a:avLst/>
          </a:prstGeom>
          <a:ln>
            <a:solidFill>
              <a:srgbClr val="70C2D4"/>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8F333A2-8898-42AF-B9FB-EE6314B11FB3}"/>
              </a:ext>
            </a:extLst>
          </p:cNvPr>
          <p:cNvPicPr/>
          <p:nvPr/>
        </p:nvPicPr>
        <p:blipFill>
          <a:blip r:embed="rId7"/>
          <a:stretch>
            <a:fillRect/>
          </a:stretch>
        </p:blipFill>
        <p:spPr>
          <a:xfrm>
            <a:off x="7122598" y="2496105"/>
            <a:ext cx="4810601" cy="1879800"/>
          </a:xfrm>
          <a:prstGeom prst="rect">
            <a:avLst/>
          </a:prstGeom>
          <a:ln>
            <a:solidFill>
              <a:srgbClr val="70C2D4"/>
            </a:solid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014ED33-A635-42BA-A4DC-1454A924022A}"/>
              </a:ext>
            </a:extLst>
          </p:cNvPr>
          <p:cNvPicPr/>
          <p:nvPr/>
        </p:nvPicPr>
        <p:blipFill>
          <a:blip r:embed="rId8"/>
          <a:stretch>
            <a:fillRect/>
          </a:stretch>
        </p:blipFill>
        <p:spPr>
          <a:xfrm>
            <a:off x="7122598" y="4835698"/>
            <a:ext cx="4883395" cy="1886553"/>
          </a:xfrm>
          <a:prstGeom prst="rect">
            <a:avLst/>
          </a:prstGeom>
          <a:ln>
            <a:solidFill>
              <a:srgbClr val="70C2D4"/>
            </a:solidFill>
          </a:ln>
          <a:effectLst>
            <a:outerShdw blurRad="292100" dist="139700" dir="2700000" algn="tl" rotWithShape="0">
              <a:srgbClr val="333333">
                <a:alpha val="65000"/>
              </a:srgbClr>
            </a:outerShdw>
          </a:effectLst>
        </p:spPr>
      </p:pic>
      <p:sp>
        <p:nvSpPr>
          <p:cNvPr id="17" name="Down Arrow 9">
            <a:extLst>
              <a:ext uri="{FF2B5EF4-FFF2-40B4-BE49-F238E27FC236}">
                <a16:creationId xmlns:a16="http://schemas.microsoft.com/office/drawing/2014/main" id="{AFD9083D-181F-4E52-9D14-6F0D5DE14435}"/>
              </a:ext>
            </a:extLst>
          </p:cNvPr>
          <p:cNvSpPr/>
          <p:nvPr/>
        </p:nvSpPr>
        <p:spPr>
          <a:xfrm>
            <a:off x="9287906" y="1852723"/>
            <a:ext cx="552778" cy="701505"/>
          </a:xfrm>
          <a:prstGeom prst="downArrow">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0">
            <a:extLst>
              <a:ext uri="{FF2B5EF4-FFF2-40B4-BE49-F238E27FC236}">
                <a16:creationId xmlns:a16="http://schemas.microsoft.com/office/drawing/2014/main" id="{3579605D-FC2F-480B-AB5D-02F7064BFC46}"/>
              </a:ext>
            </a:extLst>
          </p:cNvPr>
          <p:cNvSpPr/>
          <p:nvPr/>
        </p:nvSpPr>
        <p:spPr>
          <a:xfrm>
            <a:off x="9287906" y="4320620"/>
            <a:ext cx="552778" cy="701505"/>
          </a:xfrm>
          <a:prstGeom prst="downArrow">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957C4A7F-4370-4065-A347-4D8F40F618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3009753"/>
      </p:ext>
    </p:extLst>
  </p:cSld>
  <p:clrMapOvr>
    <a:masterClrMapping/>
  </p:clrMapOvr>
  <mc:AlternateContent xmlns:mc="http://schemas.openxmlformats.org/markup-compatibility/2006">
    <mc:Choice xmlns:p14="http://schemas.microsoft.com/office/powerpoint/2010/main" Requires="p14">
      <p:transition p14:dur="100" advTm="28350">
        <p:cut/>
      </p:transition>
    </mc:Choice>
    <mc:Fallback>
      <p:transition advTm="2835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Information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Clinical information page is not required</a:t>
            </a:r>
          </a:p>
        </p:txBody>
      </p:sp>
      <p:pic>
        <p:nvPicPr>
          <p:cNvPr id="5" name="Picture 4"/>
          <p:cNvPicPr>
            <a:picLocks noChangeAspect="1"/>
          </p:cNvPicPr>
          <p:nvPr/>
        </p:nvPicPr>
        <p:blipFill>
          <a:blip r:embed="rId5"/>
          <a:stretch>
            <a:fillRect/>
          </a:stretch>
        </p:blipFill>
        <p:spPr>
          <a:xfrm>
            <a:off x="1923209" y="2197099"/>
            <a:ext cx="7884366" cy="4265857"/>
          </a:xfrm>
          <a:prstGeom prst="rect">
            <a:avLst/>
          </a:prstGeom>
        </p:spPr>
      </p:pic>
      <p:pic>
        <p:nvPicPr>
          <p:cNvPr id="1026" name="Picture 2" descr="tdc1929 Do nothing. It's required | The Daily Creat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95854" y="3844640"/>
            <a:ext cx="1670392" cy="16703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64100" y="3321420"/>
            <a:ext cx="4533900" cy="523220"/>
          </a:xfrm>
          <a:prstGeom prst="rect">
            <a:avLst/>
          </a:prstGeom>
          <a:noFill/>
        </p:spPr>
        <p:txBody>
          <a:bodyPr wrap="square" rtlCol="0">
            <a:spAutoFit/>
          </a:bodyPr>
          <a:lstStyle/>
          <a:p>
            <a:pPr algn="ctr"/>
            <a:r>
              <a:rPr lang="en-US" sz="2800" b="1" dirty="0">
                <a:solidFill>
                  <a:srgbClr val="C00000"/>
                </a:solidFill>
              </a:rPr>
              <a:t>NOT REQUIRED</a:t>
            </a:r>
          </a:p>
        </p:txBody>
      </p:sp>
      <p:pic>
        <p:nvPicPr>
          <p:cNvPr id="7" name="Audio 6">
            <a:hlinkClick r:id="" action="ppaction://media"/>
            <a:extLst>
              <a:ext uri="{FF2B5EF4-FFF2-40B4-BE49-F238E27FC236}">
                <a16:creationId xmlns:a16="http://schemas.microsoft.com/office/drawing/2014/main" id="{31A0B944-F3E8-438A-8769-368689B480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913794"/>
      </p:ext>
    </p:extLst>
  </p:cSld>
  <p:clrMapOvr>
    <a:masterClrMapping/>
  </p:clrMapOvr>
  <mc:AlternateContent xmlns:mc="http://schemas.openxmlformats.org/markup-compatibility/2006">
    <mc:Choice xmlns:p14="http://schemas.microsoft.com/office/powerpoint/2010/main" Requires="p14">
      <p:transition p14:dur="100" advTm="14918">
        <p:cut/>
      </p:transition>
    </mc:Choice>
    <mc:Fallback>
      <p:transition advTm="1491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Questionnaire Page</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Complete the Referral Refusal Questionnaire</a:t>
            </a:r>
          </a:p>
        </p:txBody>
      </p:sp>
      <p:pic>
        <p:nvPicPr>
          <p:cNvPr id="7" name="Picture 6">
            <a:extLst>
              <a:ext uri="{FF2B5EF4-FFF2-40B4-BE49-F238E27FC236}">
                <a16:creationId xmlns:a16="http://schemas.microsoft.com/office/drawing/2014/main" id="{EDD686BF-E403-4126-AB36-C9C95F6A6BEB}"/>
              </a:ext>
            </a:extLst>
          </p:cNvPr>
          <p:cNvPicPr>
            <a:picLocks noChangeAspect="1"/>
          </p:cNvPicPr>
          <p:nvPr/>
        </p:nvPicPr>
        <p:blipFill>
          <a:blip r:embed="rId5"/>
          <a:stretch>
            <a:fillRect/>
          </a:stretch>
        </p:blipFill>
        <p:spPr>
          <a:xfrm>
            <a:off x="674932" y="1987228"/>
            <a:ext cx="10245356" cy="44135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Audio 9">
            <a:hlinkClick r:id="" action="ppaction://media"/>
            <a:extLst>
              <a:ext uri="{FF2B5EF4-FFF2-40B4-BE49-F238E27FC236}">
                <a16:creationId xmlns:a16="http://schemas.microsoft.com/office/drawing/2014/main" id="{FF8EABD5-37F9-4234-84A6-6DB50A4C31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7434740"/>
      </p:ext>
    </p:extLst>
  </p:cSld>
  <p:clrMapOvr>
    <a:masterClrMapping/>
  </p:clrMapOvr>
  <mc:AlternateContent xmlns:mc="http://schemas.openxmlformats.org/markup-compatibility/2006">
    <mc:Choice xmlns:p14="http://schemas.microsoft.com/office/powerpoint/2010/main" Requires="p14">
      <p:transition p14:dur="100" advTm="4723">
        <p:cut/>
      </p:transition>
    </mc:Choice>
    <mc:Fallback>
      <p:transition advTm="472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Questionnaire Page</a:t>
            </a:r>
          </a:p>
        </p:txBody>
      </p:sp>
      <p:pic>
        <p:nvPicPr>
          <p:cNvPr id="7" name="Audio 6">
            <a:hlinkClick r:id="" action="ppaction://media"/>
            <a:extLst>
              <a:ext uri="{FF2B5EF4-FFF2-40B4-BE49-F238E27FC236}">
                <a16:creationId xmlns:a16="http://schemas.microsoft.com/office/drawing/2014/main" id="{D12321F6-A2FF-42A1-B88B-2BD565F238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a:extLst>
              <a:ext uri="{FF2B5EF4-FFF2-40B4-BE49-F238E27FC236}">
                <a16:creationId xmlns:a16="http://schemas.microsoft.com/office/drawing/2014/main" id="{EE52FB61-9CC5-4D00-8E45-9A8BDFF84024}"/>
              </a:ext>
            </a:extLst>
          </p:cNvPr>
          <p:cNvPicPr>
            <a:picLocks noChangeAspect="1"/>
          </p:cNvPicPr>
          <p:nvPr/>
        </p:nvPicPr>
        <p:blipFill>
          <a:blip r:embed="rId6"/>
          <a:stretch>
            <a:fillRect/>
          </a:stretch>
        </p:blipFill>
        <p:spPr>
          <a:xfrm>
            <a:off x="876300" y="1385888"/>
            <a:ext cx="6396370" cy="48559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Freeform 10">
            <a:extLst>
              <a:ext uri="{FF2B5EF4-FFF2-40B4-BE49-F238E27FC236}">
                <a16:creationId xmlns:a16="http://schemas.microsoft.com/office/drawing/2014/main" id="{2D6997CB-957E-499D-8F90-422C491F3989}"/>
              </a:ext>
            </a:extLst>
          </p:cNvPr>
          <p:cNvSpPr/>
          <p:nvPr/>
        </p:nvSpPr>
        <p:spPr>
          <a:xfrm flipH="1">
            <a:off x="4074485" y="2446372"/>
            <a:ext cx="1362954" cy="3776974"/>
          </a:xfrm>
          <a:custGeom>
            <a:avLst/>
            <a:gdLst>
              <a:gd name="connsiteX0" fmla="*/ 1401289 w 1401289"/>
              <a:gd name="connsiteY0" fmla="*/ 1116281 h 1852551"/>
              <a:gd name="connsiteX1" fmla="*/ 356260 w 1401289"/>
              <a:gd name="connsiteY1" fmla="*/ 0 h 1852551"/>
              <a:gd name="connsiteX2" fmla="*/ 0 w 1401289"/>
              <a:gd name="connsiteY2" fmla="*/ 1211283 h 1852551"/>
              <a:gd name="connsiteX3" fmla="*/ 356260 w 1401289"/>
              <a:gd name="connsiteY3" fmla="*/ 1852551 h 1852551"/>
              <a:gd name="connsiteX4" fmla="*/ 1401289 w 1401289"/>
              <a:gd name="connsiteY4" fmla="*/ 1116281 h 1852551"/>
              <a:gd name="connsiteX0" fmla="*/ 1401289 w 1401289"/>
              <a:gd name="connsiteY0" fmla="*/ 3503171 h 4239441"/>
              <a:gd name="connsiteX1" fmla="*/ 378124 w 1401289"/>
              <a:gd name="connsiteY1" fmla="*/ 0 h 4239441"/>
              <a:gd name="connsiteX2" fmla="*/ 0 w 1401289"/>
              <a:gd name="connsiteY2" fmla="*/ 3598173 h 4239441"/>
              <a:gd name="connsiteX3" fmla="*/ 356260 w 1401289"/>
              <a:gd name="connsiteY3" fmla="*/ 4239441 h 4239441"/>
              <a:gd name="connsiteX4" fmla="*/ 1401289 w 1401289"/>
              <a:gd name="connsiteY4" fmla="*/ 3503171 h 423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289" h="4239441">
                <a:moveTo>
                  <a:pt x="1401289" y="3503171"/>
                </a:moveTo>
                <a:lnTo>
                  <a:pt x="378124" y="0"/>
                </a:lnTo>
                <a:lnTo>
                  <a:pt x="0" y="3598173"/>
                </a:lnTo>
                <a:lnTo>
                  <a:pt x="356260" y="4239441"/>
                </a:lnTo>
                <a:lnTo>
                  <a:pt x="1401289" y="3503171"/>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7E03BF-00BD-4DC6-ABE3-737EC8991AAF}"/>
              </a:ext>
            </a:extLst>
          </p:cNvPr>
          <p:cNvPicPr>
            <a:picLocks noChangeAspect="1"/>
          </p:cNvPicPr>
          <p:nvPr/>
        </p:nvPicPr>
        <p:blipFill>
          <a:blip r:embed="rId7"/>
          <a:stretch>
            <a:fillRect/>
          </a:stretch>
        </p:blipFill>
        <p:spPr>
          <a:xfrm>
            <a:off x="4956942" y="2427906"/>
            <a:ext cx="6926714" cy="3756593"/>
          </a:xfrm>
          <a:prstGeom prst="rect">
            <a:avLst/>
          </a:prstGeom>
        </p:spPr>
      </p:pic>
    </p:spTree>
    <p:extLst>
      <p:ext uri="{BB962C8B-B14F-4D97-AF65-F5344CB8AC3E}">
        <p14:creationId xmlns:p14="http://schemas.microsoft.com/office/powerpoint/2010/main" val="871455669"/>
      </p:ext>
    </p:extLst>
  </p:cSld>
  <p:clrMapOvr>
    <a:masterClrMapping/>
  </p:clrMapOvr>
  <mc:AlternateContent xmlns:mc="http://schemas.openxmlformats.org/markup-compatibility/2006" xmlns:p14="http://schemas.microsoft.com/office/powerpoint/2010/main">
    <mc:Choice Requires="p14">
      <p:transition p14:dur="100" advTm="7162">
        <p:cut/>
      </p:transition>
    </mc:Choice>
    <mc:Fallback xmlns="">
      <p:transition advTm="7162">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Questionnaire Page</a:t>
            </a:r>
          </a:p>
        </p:txBody>
      </p:sp>
      <p:sp>
        <p:nvSpPr>
          <p:cNvPr id="3" name="Text Placeholder 2"/>
          <p:cNvSpPr>
            <a:spLocks noGrp="1"/>
          </p:cNvSpPr>
          <p:nvPr>
            <p:ph type="body" sz="half" idx="22"/>
          </p:nvPr>
        </p:nvSpPr>
        <p:spPr>
          <a:xfrm>
            <a:off x="876300" y="1415728"/>
            <a:ext cx="10640768" cy="4026543"/>
          </a:xfrm>
        </p:spPr>
        <p:txBody>
          <a:bodyPr/>
          <a:lstStyle/>
          <a:p>
            <a:pPr fontAlgn="t"/>
            <a:r>
              <a:rPr lang="en-US" sz="1500" b="1" dirty="0"/>
              <a:t>Please Note:</a:t>
            </a:r>
            <a:r>
              <a:rPr lang="en-US" sz="1500" dirty="0"/>
              <a:t> The questionnaire will be saved but not marked as completed</a:t>
            </a:r>
            <a:endParaRPr lang="en-US" sz="1500" b="1" dirty="0"/>
          </a:p>
        </p:txBody>
      </p:sp>
      <p:pic>
        <p:nvPicPr>
          <p:cNvPr id="9" name="Picture 8">
            <a:extLst>
              <a:ext uri="{FF2B5EF4-FFF2-40B4-BE49-F238E27FC236}">
                <a16:creationId xmlns:a16="http://schemas.microsoft.com/office/drawing/2014/main" id="{71C00B17-6981-4117-B2AA-236131DE96EE}"/>
              </a:ext>
            </a:extLst>
          </p:cNvPr>
          <p:cNvPicPr>
            <a:picLocks noChangeAspect="1"/>
          </p:cNvPicPr>
          <p:nvPr/>
        </p:nvPicPr>
        <p:blipFill>
          <a:blip r:embed="rId5"/>
          <a:stretch>
            <a:fillRect/>
          </a:stretch>
        </p:blipFill>
        <p:spPr>
          <a:xfrm>
            <a:off x="876300" y="1855909"/>
            <a:ext cx="6396370" cy="48559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ight Triangle 5">
            <a:extLst>
              <a:ext uri="{FF2B5EF4-FFF2-40B4-BE49-F238E27FC236}">
                <a16:creationId xmlns:a16="http://schemas.microsoft.com/office/drawing/2014/main" id="{FE2AC2B5-A8B2-46DF-9435-A68ED7C43386}"/>
              </a:ext>
            </a:extLst>
          </p:cNvPr>
          <p:cNvSpPr/>
          <p:nvPr/>
        </p:nvSpPr>
        <p:spPr>
          <a:xfrm>
            <a:off x="2032000" y="3318553"/>
            <a:ext cx="4662033" cy="1087663"/>
          </a:xfrm>
          <a:custGeom>
            <a:avLst/>
            <a:gdLst>
              <a:gd name="connsiteX0" fmla="*/ 0 w 5558972"/>
              <a:gd name="connsiteY0" fmla="*/ 163285 h 163285"/>
              <a:gd name="connsiteX1" fmla="*/ 0 w 5558972"/>
              <a:gd name="connsiteY1" fmla="*/ 0 h 163285"/>
              <a:gd name="connsiteX2" fmla="*/ 5558972 w 5558972"/>
              <a:gd name="connsiteY2" fmla="*/ 163285 h 163285"/>
              <a:gd name="connsiteX3" fmla="*/ 0 w 5558972"/>
              <a:gd name="connsiteY3" fmla="*/ 163285 h 163285"/>
              <a:gd name="connsiteX0" fmla="*/ 0 w 5558972"/>
              <a:gd name="connsiteY0" fmla="*/ 105228 h 105228"/>
              <a:gd name="connsiteX1" fmla="*/ 348343 w 5558972"/>
              <a:gd name="connsiteY1" fmla="*/ 0 h 105228"/>
              <a:gd name="connsiteX2" fmla="*/ 5558972 w 5558972"/>
              <a:gd name="connsiteY2" fmla="*/ 105228 h 105228"/>
              <a:gd name="connsiteX3" fmla="*/ 0 w 5558972"/>
              <a:gd name="connsiteY3" fmla="*/ 105228 h 105228"/>
              <a:gd name="connsiteX0" fmla="*/ 3425371 w 5210629"/>
              <a:gd name="connsiteY0" fmla="*/ 729342 h 729342"/>
              <a:gd name="connsiteX1" fmla="*/ 0 w 5210629"/>
              <a:gd name="connsiteY1" fmla="*/ 0 h 729342"/>
              <a:gd name="connsiteX2" fmla="*/ 5210629 w 5210629"/>
              <a:gd name="connsiteY2" fmla="*/ 105228 h 729342"/>
              <a:gd name="connsiteX3" fmla="*/ 3425371 w 5210629"/>
              <a:gd name="connsiteY3" fmla="*/ 729342 h 729342"/>
              <a:gd name="connsiteX0" fmla="*/ 3425371 w 5152572"/>
              <a:gd name="connsiteY0" fmla="*/ 729342 h 729342"/>
              <a:gd name="connsiteX1" fmla="*/ 0 w 5152572"/>
              <a:gd name="connsiteY1" fmla="*/ 0 h 729342"/>
              <a:gd name="connsiteX2" fmla="*/ 5152572 w 5152572"/>
              <a:gd name="connsiteY2" fmla="*/ 3628 h 729342"/>
              <a:gd name="connsiteX3" fmla="*/ 3425371 w 5152572"/>
              <a:gd name="connsiteY3" fmla="*/ 729342 h 729342"/>
              <a:gd name="connsiteX0" fmla="*/ 3425371 w 8171543"/>
              <a:gd name="connsiteY0" fmla="*/ 729342 h 729342"/>
              <a:gd name="connsiteX1" fmla="*/ 0 w 8171543"/>
              <a:gd name="connsiteY1" fmla="*/ 0 h 729342"/>
              <a:gd name="connsiteX2" fmla="*/ 8171543 w 8171543"/>
              <a:gd name="connsiteY2" fmla="*/ 351971 h 729342"/>
              <a:gd name="connsiteX3" fmla="*/ 3425371 w 8171543"/>
              <a:gd name="connsiteY3" fmla="*/ 729342 h 729342"/>
              <a:gd name="connsiteX0" fmla="*/ 3686628 w 8171543"/>
              <a:gd name="connsiteY0" fmla="*/ 511628 h 511628"/>
              <a:gd name="connsiteX1" fmla="*/ 0 w 8171543"/>
              <a:gd name="connsiteY1" fmla="*/ 0 h 511628"/>
              <a:gd name="connsiteX2" fmla="*/ 8171543 w 8171543"/>
              <a:gd name="connsiteY2" fmla="*/ 351971 h 511628"/>
              <a:gd name="connsiteX3" fmla="*/ 3686628 w 8171543"/>
              <a:gd name="connsiteY3" fmla="*/ 511628 h 511628"/>
              <a:gd name="connsiteX0" fmla="*/ 3280228 w 8171543"/>
              <a:gd name="connsiteY0" fmla="*/ 1121228 h 1121228"/>
              <a:gd name="connsiteX1" fmla="*/ 0 w 8171543"/>
              <a:gd name="connsiteY1" fmla="*/ 0 h 1121228"/>
              <a:gd name="connsiteX2" fmla="*/ 8171543 w 8171543"/>
              <a:gd name="connsiteY2" fmla="*/ 351971 h 1121228"/>
              <a:gd name="connsiteX3" fmla="*/ 3280228 w 8171543"/>
              <a:gd name="connsiteY3" fmla="*/ 1121228 h 1121228"/>
              <a:gd name="connsiteX0" fmla="*/ 3280228 w 9260114"/>
              <a:gd name="connsiteY0" fmla="*/ 1121228 h 1121228"/>
              <a:gd name="connsiteX1" fmla="*/ 0 w 9260114"/>
              <a:gd name="connsiteY1" fmla="*/ 0 h 1121228"/>
              <a:gd name="connsiteX2" fmla="*/ 9260114 w 9260114"/>
              <a:gd name="connsiteY2" fmla="*/ 1048656 h 1121228"/>
              <a:gd name="connsiteX3" fmla="*/ 3280228 w 9260114"/>
              <a:gd name="connsiteY3" fmla="*/ 1121228 h 1121228"/>
              <a:gd name="connsiteX0" fmla="*/ 3178628 w 9158514"/>
              <a:gd name="connsiteY0" fmla="*/ 1121228 h 1121228"/>
              <a:gd name="connsiteX1" fmla="*/ 0 w 9158514"/>
              <a:gd name="connsiteY1" fmla="*/ 0 h 1121228"/>
              <a:gd name="connsiteX2" fmla="*/ 9158514 w 9158514"/>
              <a:gd name="connsiteY2" fmla="*/ 1048656 h 1121228"/>
              <a:gd name="connsiteX3" fmla="*/ 3178628 w 9158514"/>
              <a:gd name="connsiteY3" fmla="*/ 1121228 h 1121228"/>
              <a:gd name="connsiteX0" fmla="*/ 3178628 w 9071428"/>
              <a:gd name="connsiteY0" fmla="*/ 1121228 h 1121228"/>
              <a:gd name="connsiteX1" fmla="*/ 0 w 9071428"/>
              <a:gd name="connsiteY1" fmla="*/ 0 h 1121228"/>
              <a:gd name="connsiteX2" fmla="*/ 9071428 w 9071428"/>
              <a:gd name="connsiteY2" fmla="*/ 1092199 h 1121228"/>
              <a:gd name="connsiteX3" fmla="*/ 3178628 w 9071428"/>
              <a:gd name="connsiteY3" fmla="*/ 1121228 h 1121228"/>
              <a:gd name="connsiteX0" fmla="*/ 3178628 w 4615542"/>
              <a:gd name="connsiteY0" fmla="*/ 1121228 h 1121228"/>
              <a:gd name="connsiteX1" fmla="*/ 0 w 4615542"/>
              <a:gd name="connsiteY1" fmla="*/ 0 h 1121228"/>
              <a:gd name="connsiteX2" fmla="*/ 4615542 w 4615542"/>
              <a:gd name="connsiteY2" fmla="*/ 47170 h 1121228"/>
              <a:gd name="connsiteX3" fmla="*/ 3178628 w 4615542"/>
              <a:gd name="connsiteY3" fmla="*/ 1121228 h 1121228"/>
              <a:gd name="connsiteX0" fmla="*/ 3135085 w 4615542"/>
              <a:gd name="connsiteY0" fmla="*/ 1092199 h 1092199"/>
              <a:gd name="connsiteX1" fmla="*/ 0 w 4615542"/>
              <a:gd name="connsiteY1" fmla="*/ 0 h 1092199"/>
              <a:gd name="connsiteX2" fmla="*/ 4615542 w 4615542"/>
              <a:gd name="connsiteY2" fmla="*/ 47170 h 1092199"/>
              <a:gd name="connsiteX3" fmla="*/ 3135085 w 4615542"/>
              <a:gd name="connsiteY3" fmla="*/ 1092199 h 1092199"/>
              <a:gd name="connsiteX0" fmla="*/ 3091542 w 4615542"/>
              <a:gd name="connsiteY0" fmla="*/ 1077684 h 1077684"/>
              <a:gd name="connsiteX1" fmla="*/ 0 w 4615542"/>
              <a:gd name="connsiteY1" fmla="*/ 0 h 1077684"/>
              <a:gd name="connsiteX2" fmla="*/ 4615542 w 4615542"/>
              <a:gd name="connsiteY2" fmla="*/ 47170 h 1077684"/>
              <a:gd name="connsiteX3" fmla="*/ 3091542 w 4615542"/>
              <a:gd name="connsiteY3" fmla="*/ 1077684 h 1077684"/>
              <a:gd name="connsiteX0" fmla="*/ 3091542 w 4542971"/>
              <a:gd name="connsiteY0" fmla="*/ 1077684 h 1077684"/>
              <a:gd name="connsiteX1" fmla="*/ 0 w 4542971"/>
              <a:gd name="connsiteY1" fmla="*/ 0 h 1077684"/>
              <a:gd name="connsiteX2" fmla="*/ 4542971 w 4542971"/>
              <a:gd name="connsiteY2" fmla="*/ 47170 h 1077684"/>
              <a:gd name="connsiteX3" fmla="*/ 3091542 w 4542971"/>
              <a:gd name="connsiteY3" fmla="*/ 1077684 h 1077684"/>
              <a:gd name="connsiteX0" fmla="*/ 3115355 w 4542971"/>
              <a:gd name="connsiteY0" fmla="*/ 1082446 h 1082446"/>
              <a:gd name="connsiteX1" fmla="*/ 0 w 4542971"/>
              <a:gd name="connsiteY1" fmla="*/ 0 h 1082446"/>
              <a:gd name="connsiteX2" fmla="*/ 4542971 w 4542971"/>
              <a:gd name="connsiteY2" fmla="*/ 47170 h 1082446"/>
              <a:gd name="connsiteX3" fmla="*/ 3115355 w 4542971"/>
              <a:gd name="connsiteY3" fmla="*/ 1082446 h 1082446"/>
              <a:gd name="connsiteX0" fmla="*/ 3115355 w 4662033"/>
              <a:gd name="connsiteY0" fmla="*/ 1087663 h 1087663"/>
              <a:gd name="connsiteX1" fmla="*/ 0 w 4662033"/>
              <a:gd name="connsiteY1" fmla="*/ 5217 h 1087663"/>
              <a:gd name="connsiteX2" fmla="*/ 4662033 w 4662033"/>
              <a:gd name="connsiteY2" fmla="*/ 0 h 1087663"/>
              <a:gd name="connsiteX3" fmla="*/ 3115355 w 4662033"/>
              <a:gd name="connsiteY3" fmla="*/ 1087663 h 1087663"/>
            </a:gdLst>
            <a:ahLst/>
            <a:cxnLst>
              <a:cxn ang="0">
                <a:pos x="connsiteX0" y="connsiteY0"/>
              </a:cxn>
              <a:cxn ang="0">
                <a:pos x="connsiteX1" y="connsiteY1"/>
              </a:cxn>
              <a:cxn ang="0">
                <a:pos x="connsiteX2" y="connsiteY2"/>
              </a:cxn>
              <a:cxn ang="0">
                <a:pos x="connsiteX3" y="connsiteY3"/>
              </a:cxn>
            </a:cxnLst>
            <a:rect l="l" t="t" r="r" b="b"/>
            <a:pathLst>
              <a:path w="4662033" h="1087663">
                <a:moveTo>
                  <a:pt x="3115355" y="1087663"/>
                </a:moveTo>
                <a:lnTo>
                  <a:pt x="0" y="5217"/>
                </a:lnTo>
                <a:lnTo>
                  <a:pt x="4662033" y="0"/>
                </a:lnTo>
                <a:lnTo>
                  <a:pt x="3115355" y="1087663"/>
                </a:lnTo>
                <a:close/>
              </a:path>
            </a:pathLst>
          </a:cu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2C65BAE-07DC-4DC4-A01A-EEDA2403B6F2}"/>
              </a:ext>
            </a:extLst>
          </p:cNvPr>
          <p:cNvPicPr/>
          <p:nvPr/>
        </p:nvPicPr>
        <p:blipFill>
          <a:blip r:embed="rId6"/>
          <a:stretch>
            <a:fillRect/>
          </a:stretch>
        </p:blipFill>
        <p:spPr>
          <a:xfrm>
            <a:off x="5163056" y="4381838"/>
            <a:ext cx="5906149" cy="1242579"/>
          </a:xfrm>
          <a:prstGeom prst="rect">
            <a:avLst/>
          </a:prstGeom>
          <a:ln w="19050">
            <a:solidFill>
              <a:schemeClr val="accent1"/>
            </a:solidFill>
          </a:ln>
        </p:spPr>
      </p:pic>
      <p:sp>
        <p:nvSpPr>
          <p:cNvPr id="14" name="Right Triangle 13">
            <a:extLst>
              <a:ext uri="{FF2B5EF4-FFF2-40B4-BE49-F238E27FC236}">
                <a16:creationId xmlns:a16="http://schemas.microsoft.com/office/drawing/2014/main" id="{E4D41EEE-56D5-49EC-99E7-71089446B84F}"/>
              </a:ext>
            </a:extLst>
          </p:cNvPr>
          <p:cNvSpPr/>
          <p:nvPr/>
        </p:nvSpPr>
        <p:spPr>
          <a:xfrm>
            <a:off x="5138058" y="3315477"/>
            <a:ext cx="5922842" cy="1098752"/>
          </a:xfrm>
          <a:custGeom>
            <a:avLst/>
            <a:gdLst>
              <a:gd name="connsiteX0" fmla="*/ 0 w 494499"/>
              <a:gd name="connsiteY0" fmla="*/ 924581 h 924581"/>
              <a:gd name="connsiteX1" fmla="*/ 0 w 494499"/>
              <a:gd name="connsiteY1" fmla="*/ 0 h 924581"/>
              <a:gd name="connsiteX2" fmla="*/ 494499 w 494499"/>
              <a:gd name="connsiteY2" fmla="*/ 924581 h 924581"/>
              <a:gd name="connsiteX3" fmla="*/ 0 w 494499"/>
              <a:gd name="connsiteY3" fmla="*/ 924581 h 924581"/>
              <a:gd name="connsiteX0" fmla="*/ 0 w 2134613"/>
              <a:gd name="connsiteY0" fmla="*/ 1301952 h 1301952"/>
              <a:gd name="connsiteX1" fmla="*/ 1640114 w 2134613"/>
              <a:gd name="connsiteY1" fmla="*/ 0 h 1301952"/>
              <a:gd name="connsiteX2" fmla="*/ 2134613 w 2134613"/>
              <a:gd name="connsiteY2" fmla="*/ 924581 h 1301952"/>
              <a:gd name="connsiteX3" fmla="*/ 0 w 2134613"/>
              <a:gd name="connsiteY3" fmla="*/ 1301952 h 1301952"/>
              <a:gd name="connsiteX0" fmla="*/ 0 w 5922842"/>
              <a:gd name="connsiteY0" fmla="*/ 1301952 h 1301952"/>
              <a:gd name="connsiteX1" fmla="*/ 1640114 w 5922842"/>
              <a:gd name="connsiteY1" fmla="*/ 0 h 1301952"/>
              <a:gd name="connsiteX2" fmla="*/ 5922842 w 5922842"/>
              <a:gd name="connsiteY2" fmla="*/ 1287438 h 1301952"/>
              <a:gd name="connsiteX3" fmla="*/ 0 w 5922842"/>
              <a:gd name="connsiteY3" fmla="*/ 1301952 h 1301952"/>
              <a:gd name="connsiteX0" fmla="*/ 0 w 5922842"/>
              <a:gd name="connsiteY0" fmla="*/ 1098752 h 1098752"/>
              <a:gd name="connsiteX1" fmla="*/ 1567543 w 5922842"/>
              <a:gd name="connsiteY1" fmla="*/ 0 h 1098752"/>
              <a:gd name="connsiteX2" fmla="*/ 5922842 w 5922842"/>
              <a:gd name="connsiteY2" fmla="*/ 1084238 h 1098752"/>
              <a:gd name="connsiteX3" fmla="*/ 0 w 5922842"/>
              <a:gd name="connsiteY3" fmla="*/ 1098752 h 1098752"/>
            </a:gdLst>
            <a:ahLst/>
            <a:cxnLst>
              <a:cxn ang="0">
                <a:pos x="connsiteX0" y="connsiteY0"/>
              </a:cxn>
              <a:cxn ang="0">
                <a:pos x="connsiteX1" y="connsiteY1"/>
              </a:cxn>
              <a:cxn ang="0">
                <a:pos x="connsiteX2" y="connsiteY2"/>
              </a:cxn>
              <a:cxn ang="0">
                <a:pos x="connsiteX3" y="connsiteY3"/>
              </a:cxn>
            </a:cxnLst>
            <a:rect l="l" t="t" r="r" b="b"/>
            <a:pathLst>
              <a:path w="5922842" h="1098752">
                <a:moveTo>
                  <a:pt x="0" y="1098752"/>
                </a:moveTo>
                <a:lnTo>
                  <a:pt x="1567543" y="0"/>
                </a:lnTo>
                <a:lnTo>
                  <a:pt x="5922842" y="1084238"/>
                </a:lnTo>
                <a:lnTo>
                  <a:pt x="0" y="1098752"/>
                </a:lnTo>
                <a:close/>
              </a:path>
            </a:pathLst>
          </a:cu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56646B25-115C-41A3-9AE2-583830D6F3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4963232"/>
      </p:ext>
    </p:extLst>
  </p:cSld>
  <p:clrMapOvr>
    <a:masterClrMapping/>
  </p:clrMapOvr>
  <mc:AlternateContent xmlns:mc="http://schemas.openxmlformats.org/markup-compatibility/2006">
    <mc:Choice xmlns:p14="http://schemas.microsoft.com/office/powerpoint/2010/main" Requires="p14">
      <p:transition p14:dur="100" advTm="15943">
        <p:cut/>
      </p:transition>
    </mc:Choice>
    <mc:Fallback>
      <p:transition advTm="1594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the Request</a:t>
            </a:r>
          </a:p>
        </p:txBody>
      </p:sp>
      <p:sp>
        <p:nvSpPr>
          <p:cNvPr id="3" name="Text Placeholder 2"/>
          <p:cNvSpPr>
            <a:spLocks noGrp="1"/>
          </p:cNvSpPr>
          <p:nvPr>
            <p:ph type="body" sz="half" idx="22"/>
          </p:nvPr>
        </p:nvSpPr>
        <p:spPr>
          <a:xfrm>
            <a:off x="876300" y="1656007"/>
            <a:ext cx="3262068" cy="4026543"/>
          </a:xfrm>
        </p:spPr>
        <p:txBody>
          <a:bodyPr/>
          <a:lstStyle/>
          <a:p>
            <a:pPr fontAlgn="t"/>
            <a:r>
              <a:rPr lang="en-US" sz="1500" dirty="0"/>
              <a:t>Select the pre-certification acknowledgement  and click submit. </a:t>
            </a:r>
          </a:p>
          <a:p>
            <a:pPr fontAlgn="t"/>
            <a:endParaRPr lang="en-US" sz="1500" dirty="0"/>
          </a:p>
        </p:txBody>
      </p:sp>
      <p:pic>
        <p:nvPicPr>
          <p:cNvPr id="9" name="Picture 8">
            <a:extLst>
              <a:ext uri="{FF2B5EF4-FFF2-40B4-BE49-F238E27FC236}">
                <a16:creationId xmlns:a16="http://schemas.microsoft.com/office/drawing/2014/main" id="{6AD28B92-F374-4536-9E87-5DC750FEA529}"/>
              </a:ext>
            </a:extLst>
          </p:cNvPr>
          <p:cNvPicPr>
            <a:picLocks noChangeAspect="1"/>
          </p:cNvPicPr>
          <p:nvPr/>
        </p:nvPicPr>
        <p:blipFill>
          <a:blip r:embed="rId5"/>
          <a:stretch>
            <a:fillRect/>
          </a:stretch>
        </p:blipFill>
        <p:spPr>
          <a:xfrm>
            <a:off x="3978443" y="1656007"/>
            <a:ext cx="7764541" cy="486079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Freeform 8">
            <a:extLst>
              <a:ext uri="{FF2B5EF4-FFF2-40B4-BE49-F238E27FC236}">
                <a16:creationId xmlns:a16="http://schemas.microsoft.com/office/drawing/2014/main" id="{96A91BA8-C8C1-4570-B835-16E14DE5A43B}"/>
              </a:ext>
            </a:extLst>
          </p:cNvPr>
          <p:cNvSpPr/>
          <p:nvPr/>
        </p:nvSpPr>
        <p:spPr>
          <a:xfrm>
            <a:off x="596900" y="4470400"/>
            <a:ext cx="11480800" cy="1460500"/>
          </a:xfrm>
          <a:custGeom>
            <a:avLst/>
            <a:gdLst>
              <a:gd name="connsiteX0" fmla="*/ 0 w 11480800"/>
              <a:gd name="connsiteY0" fmla="*/ 0 h 1460500"/>
              <a:gd name="connsiteX1" fmla="*/ 8458200 w 11480800"/>
              <a:gd name="connsiteY1" fmla="*/ 1460500 h 1460500"/>
              <a:gd name="connsiteX2" fmla="*/ 11480800 w 11480800"/>
              <a:gd name="connsiteY2" fmla="*/ 0 h 1460500"/>
              <a:gd name="connsiteX3" fmla="*/ 0 w 11480800"/>
              <a:gd name="connsiteY3" fmla="*/ 0 h 1460500"/>
            </a:gdLst>
            <a:ahLst/>
            <a:cxnLst>
              <a:cxn ang="0">
                <a:pos x="connsiteX0" y="connsiteY0"/>
              </a:cxn>
              <a:cxn ang="0">
                <a:pos x="connsiteX1" y="connsiteY1"/>
              </a:cxn>
              <a:cxn ang="0">
                <a:pos x="connsiteX2" y="connsiteY2"/>
              </a:cxn>
              <a:cxn ang="0">
                <a:pos x="connsiteX3" y="connsiteY3"/>
              </a:cxn>
            </a:cxnLst>
            <a:rect l="l" t="t" r="r" b="b"/>
            <a:pathLst>
              <a:path w="11480800" h="1460500">
                <a:moveTo>
                  <a:pt x="0" y="0"/>
                </a:moveTo>
                <a:lnTo>
                  <a:pt x="8458200" y="1460500"/>
                </a:lnTo>
                <a:lnTo>
                  <a:pt x="11480800" y="0"/>
                </a:lnTo>
                <a:lnTo>
                  <a:pt x="0" y="0"/>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6E47E19-B344-4293-9F27-E2256587837A}"/>
              </a:ext>
            </a:extLst>
          </p:cNvPr>
          <p:cNvPicPr/>
          <p:nvPr/>
        </p:nvPicPr>
        <p:blipFill>
          <a:blip r:embed="rId6"/>
          <a:stretch>
            <a:fillRect/>
          </a:stretch>
        </p:blipFill>
        <p:spPr>
          <a:xfrm>
            <a:off x="596900" y="3127465"/>
            <a:ext cx="11480800" cy="1460500"/>
          </a:xfrm>
          <a:prstGeom prst="rect">
            <a:avLst/>
          </a:prstGeom>
        </p:spPr>
      </p:pic>
      <p:pic>
        <p:nvPicPr>
          <p:cNvPr id="5" name="Audio 4">
            <a:hlinkClick r:id="" action="ppaction://media"/>
            <a:extLst>
              <a:ext uri="{FF2B5EF4-FFF2-40B4-BE49-F238E27FC236}">
                <a16:creationId xmlns:a16="http://schemas.microsoft.com/office/drawing/2014/main" id="{B8C98DDC-5672-4F24-99BD-4B4F407A36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3573990"/>
      </p:ext>
    </p:extLst>
  </p:cSld>
  <p:clrMapOvr>
    <a:masterClrMapping/>
  </p:clrMapOvr>
  <mc:AlternateContent xmlns:mc="http://schemas.openxmlformats.org/markup-compatibility/2006" xmlns:p14="http://schemas.microsoft.com/office/powerpoint/2010/main">
    <mc:Choice Requires="p14">
      <p:transition p14:dur="100" advTm="7453">
        <p:cut/>
      </p:transition>
    </mc:Choice>
    <mc:Fallback xmlns="">
      <p:transition advTm="745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the Request</a:t>
            </a:r>
          </a:p>
        </p:txBody>
      </p:sp>
      <p:sp>
        <p:nvSpPr>
          <p:cNvPr id="3" name="Text Placeholder 2"/>
          <p:cNvSpPr>
            <a:spLocks noGrp="1"/>
          </p:cNvSpPr>
          <p:nvPr>
            <p:ph type="body" sz="half" idx="22"/>
          </p:nvPr>
        </p:nvSpPr>
        <p:spPr>
          <a:xfrm>
            <a:off x="876300" y="1656007"/>
            <a:ext cx="10640768" cy="4026543"/>
          </a:xfrm>
        </p:spPr>
        <p:txBody>
          <a:bodyPr/>
          <a:lstStyle/>
          <a:p>
            <a:pPr fontAlgn="t"/>
            <a:r>
              <a:rPr lang="en-US" sz="1500" dirty="0"/>
              <a:t>. </a:t>
            </a:r>
          </a:p>
          <a:p>
            <a:pPr fontAlgn="t"/>
            <a:endParaRPr lang="en-US" sz="1500" dirty="0"/>
          </a:p>
        </p:txBody>
      </p:sp>
      <p:pic>
        <p:nvPicPr>
          <p:cNvPr id="4" name="Picture 3">
            <a:extLst>
              <a:ext uri="{FF2B5EF4-FFF2-40B4-BE49-F238E27FC236}">
                <a16:creationId xmlns:a16="http://schemas.microsoft.com/office/drawing/2014/main" id="{029E5145-1C04-4DE8-A1A6-FD69F3AAAF74}"/>
              </a:ext>
            </a:extLst>
          </p:cNvPr>
          <p:cNvPicPr>
            <a:picLocks noChangeAspect="1"/>
          </p:cNvPicPr>
          <p:nvPr/>
        </p:nvPicPr>
        <p:blipFill>
          <a:blip r:embed="rId5"/>
          <a:stretch>
            <a:fillRect/>
          </a:stretch>
        </p:blipFill>
        <p:spPr>
          <a:xfrm>
            <a:off x="4352925" y="1656007"/>
            <a:ext cx="7686675" cy="48672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 Placeholder 2">
            <a:extLst>
              <a:ext uri="{FF2B5EF4-FFF2-40B4-BE49-F238E27FC236}">
                <a16:creationId xmlns:a16="http://schemas.microsoft.com/office/drawing/2014/main" id="{51BA0499-93C4-4D94-91A2-B2D0DDFD025A}"/>
              </a:ext>
            </a:extLst>
          </p:cNvPr>
          <p:cNvSpPr txBox="1">
            <a:spLocks/>
          </p:cNvSpPr>
          <p:nvPr/>
        </p:nvSpPr>
        <p:spPr>
          <a:xfrm>
            <a:off x="876300" y="1656007"/>
            <a:ext cx="3314700" cy="4693993"/>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t"/>
            <a:r>
              <a:rPr lang="en-US" sz="1500" dirty="0"/>
              <a:t>Once the case has been submitted it will bring you to the request overview page. This will be a receipt of all information provided in the request. It is important to document the Case ID to reference this request at a later time.</a:t>
            </a:r>
          </a:p>
          <a:p>
            <a:pPr fontAlgn="t"/>
            <a:endParaRPr lang="en-US" sz="1500" dirty="0"/>
          </a:p>
          <a:p>
            <a:pPr fontAlgn="t"/>
            <a:endParaRPr lang="en-US" sz="1500" dirty="0"/>
          </a:p>
          <a:p>
            <a:pPr fontAlgn="t"/>
            <a:endParaRPr lang="en-US" sz="1500" dirty="0"/>
          </a:p>
          <a:p>
            <a:pPr fontAlgn="t"/>
            <a:endParaRPr lang="en-US" sz="1500" dirty="0"/>
          </a:p>
          <a:p>
            <a:pPr fontAlgn="t"/>
            <a:endParaRPr lang="en-US" sz="1500" dirty="0"/>
          </a:p>
          <a:p>
            <a:pPr fontAlgn="t"/>
            <a:r>
              <a:rPr lang="en-US" sz="1500" dirty="0"/>
              <a:t>Please note: You will also be able to search and find the consumer by other identifying information like Name, DOB, etc.</a:t>
            </a:r>
          </a:p>
        </p:txBody>
      </p:sp>
      <p:sp>
        <p:nvSpPr>
          <p:cNvPr id="9" name="Freeform 9">
            <a:extLst>
              <a:ext uri="{FF2B5EF4-FFF2-40B4-BE49-F238E27FC236}">
                <a16:creationId xmlns:a16="http://schemas.microsoft.com/office/drawing/2014/main" id="{9211F8BE-CE00-43E3-A57D-142045A30129}"/>
              </a:ext>
            </a:extLst>
          </p:cNvPr>
          <p:cNvSpPr/>
          <p:nvPr/>
        </p:nvSpPr>
        <p:spPr>
          <a:xfrm>
            <a:off x="3773236" y="3469603"/>
            <a:ext cx="2603500" cy="1331474"/>
          </a:xfrm>
          <a:custGeom>
            <a:avLst/>
            <a:gdLst>
              <a:gd name="connsiteX0" fmla="*/ 0 w 2603500"/>
              <a:gd name="connsiteY0" fmla="*/ 0 h 1612900"/>
              <a:gd name="connsiteX1" fmla="*/ 2603500 w 2603500"/>
              <a:gd name="connsiteY1" fmla="*/ 1143000 h 1612900"/>
              <a:gd name="connsiteX2" fmla="*/ 25400 w 2603500"/>
              <a:gd name="connsiteY2" fmla="*/ 1612900 h 1612900"/>
              <a:gd name="connsiteX3" fmla="*/ 0 w 2603500"/>
              <a:gd name="connsiteY3" fmla="*/ 0 h 1612900"/>
            </a:gdLst>
            <a:ahLst/>
            <a:cxnLst>
              <a:cxn ang="0">
                <a:pos x="connsiteX0" y="connsiteY0"/>
              </a:cxn>
              <a:cxn ang="0">
                <a:pos x="connsiteX1" y="connsiteY1"/>
              </a:cxn>
              <a:cxn ang="0">
                <a:pos x="connsiteX2" y="connsiteY2"/>
              </a:cxn>
              <a:cxn ang="0">
                <a:pos x="connsiteX3" y="connsiteY3"/>
              </a:cxn>
            </a:cxnLst>
            <a:rect l="l" t="t" r="r" b="b"/>
            <a:pathLst>
              <a:path w="2603500" h="1612900">
                <a:moveTo>
                  <a:pt x="0" y="0"/>
                </a:moveTo>
                <a:lnTo>
                  <a:pt x="2603500" y="1143000"/>
                </a:lnTo>
                <a:lnTo>
                  <a:pt x="25400" y="1612900"/>
                </a:lnTo>
                <a:lnTo>
                  <a:pt x="0" y="0"/>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68F01B2-622A-4023-BAA4-2D52F5497AD9}"/>
              </a:ext>
            </a:extLst>
          </p:cNvPr>
          <p:cNvPicPr>
            <a:picLocks noChangeAspect="1"/>
          </p:cNvPicPr>
          <p:nvPr/>
        </p:nvPicPr>
        <p:blipFill>
          <a:blip r:embed="rId6"/>
          <a:stretch>
            <a:fillRect/>
          </a:stretch>
        </p:blipFill>
        <p:spPr>
          <a:xfrm>
            <a:off x="1428051" y="3464598"/>
            <a:ext cx="2402342" cy="1331474"/>
          </a:xfrm>
          <a:prstGeom prst="rect">
            <a:avLst/>
          </a:prstGeom>
        </p:spPr>
      </p:pic>
      <p:pic>
        <p:nvPicPr>
          <p:cNvPr id="12" name="Audio 11">
            <a:hlinkClick r:id="" action="ppaction://media"/>
            <a:extLst>
              <a:ext uri="{FF2B5EF4-FFF2-40B4-BE49-F238E27FC236}">
                <a16:creationId xmlns:a16="http://schemas.microsoft.com/office/drawing/2014/main" id="{0EEE7CA2-9692-4A53-AA09-482931F57B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8600863"/>
      </p:ext>
    </p:extLst>
  </p:cSld>
  <p:clrMapOvr>
    <a:masterClrMapping/>
  </p:clrMapOvr>
  <mc:AlternateContent xmlns:mc="http://schemas.openxmlformats.org/markup-compatibility/2006">
    <mc:Choice xmlns:p14="http://schemas.microsoft.com/office/powerpoint/2010/main" Requires="p14">
      <p:transition p14:dur="100" advTm="30036">
        <p:cut/>
      </p:transition>
    </mc:Choice>
    <mc:Fallback>
      <p:transition advTm="3003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0DFF-1BC2-4698-A795-B451D124E88C}"/>
              </a:ext>
            </a:extLst>
          </p:cNvPr>
          <p:cNvSpPr>
            <a:spLocks noGrp="1"/>
          </p:cNvSpPr>
          <p:nvPr>
            <p:ph type="title"/>
          </p:nvPr>
        </p:nvSpPr>
        <p:spPr/>
        <p:txBody>
          <a:bodyPr/>
          <a:lstStyle/>
          <a:p>
            <a:r>
              <a:rPr lang="en-US" dirty="0"/>
              <a:t>Part Two</a:t>
            </a:r>
          </a:p>
        </p:txBody>
      </p:sp>
      <p:sp>
        <p:nvSpPr>
          <p:cNvPr id="3" name="Subtitle 2">
            <a:extLst>
              <a:ext uri="{FF2B5EF4-FFF2-40B4-BE49-F238E27FC236}">
                <a16:creationId xmlns:a16="http://schemas.microsoft.com/office/drawing/2014/main" id="{0770FE6F-4200-4CF9-9946-8F340113C73B}"/>
              </a:ext>
            </a:extLst>
          </p:cNvPr>
          <p:cNvSpPr>
            <a:spLocks noGrp="1"/>
          </p:cNvSpPr>
          <p:nvPr>
            <p:ph type="subTitle" idx="1"/>
          </p:nvPr>
        </p:nvSpPr>
        <p:spPr/>
        <p:txBody>
          <a:bodyPr/>
          <a:lstStyle/>
          <a:p>
            <a:r>
              <a:rPr lang="en-US" dirty="0"/>
              <a:t>Post Submission</a:t>
            </a:r>
          </a:p>
        </p:txBody>
      </p:sp>
      <p:pic>
        <p:nvPicPr>
          <p:cNvPr id="5" name="Audio 4">
            <a:hlinkClick r:id="" action="ppaction://media"/>
            <a:extLst>
              <a:ext uri="{FF2B5EF4-FFF2-40B4-BE49-F238E27FC236}">
                <a16:creationId xmlns:a16="http://schemas.microsoft.com/office/drawing/2014/main" id="{65A1F1D7-99BB-4451-AC07-FA007DF10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0658161"/>
      </p:ext>
    </p:extLst>
  </p:cSld>
  <p:clrMapOvr>
    <a:masterClrMapping/>
  </p:clrMapOvr>
  <mc:AlternateContent xmlns:mc="http://schemas.openxmlformats.org/markup-compatibility/2006">
    <mc:Choice xmlns:p14="http://schemas.microsoft.com/office/powerpoint/2010/main" Requires="p14">
      <p:transition p14:dur="100" advTm="7045">
        <p:cut/>
      </p:transition>
    </mc:Choice>
    <mc:Fallback>
      <p:transition advTm="7045">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Daily Authorization Report</a:t>
            </a:r>
          </a:p>
        </p:txBody>
      </p:sp>
      <p:pic>
        <p:nvPicPr>
          <p:cNvPr id="3" name="Picture 2">
            <a:extLst>
              <a:ext uri="{FF2B5EF4-FFF2-40B4-BE49-F238E27FC236}">
                <a16:creationId xmlns:a16="http://schemas.microsoft.com/office/drawing/2014/main" id="{739EAD10-02E0-4DBA-B80B-91040BC8A7E1}"/>
              </a:ext>
            </a:extLst>
          </p:cNvPr>
          <p:cNvPicPr>
            <a:picLocks noChangeAspect="1"/>
          </p:cNvPicPr>
          <p:nvPr/>
        </p:nvPicPr>
        <p:blipFill>
          <a:blip r:embed="rId5"/>
          <a:stretch>
            <a:fillRect/>
          </a:stretch>
        </p:blipFill>
        <p:spPr>
          <a:xfrm>
            <a:off x="1874795" y="1614209"/>
            <a:ext cx="8442408" cy="1814791"/>
          </a:xfrm>
          <a:prstGeom prst="rect">
            <a:avLst/>
          </a:prstGeom>
        </p:spPr>
      </p:pic>
      <p:pic>
        <p:nvPicPr>
          <p:cNvPr id="16" name="Picture 15">
            <a:extLst>
              <a:ext uri="{FF2B5EF4-FFF2-40B4-BE49-F238E27FC236}">
                <a16:creationId xmlns:a16="http://schemas.microsoft.com/office/drawing/2014/main" id="{959812BF-4316-40FE-8963-03FA43FF4CB4}"/>
              </a:ext>
            </a:extLst>
          </p:cNvPr>
          <p:cNvPicPr>
            <a:picLocks noChangeAspect="1"/>
          </p:cNvPicPr>
          <p:nvPr/>
        </p:nvPicPr>
        <p:blipFill>
          <a:blip r:embed="rId6"/>
          <a:stretch>
            <a:fillRect/>
          </a:stretch>
        </p:blipFill>
        <p:spPr>
          <a:xfrm>
            <a:off x="527277" y="4140366"/>
            <a:ext cx="11137445" cy="1575133"/>
          </a:xfrm>
          <a:prstGeom prst="rect">
            <a:avLst/>
          </a:prstGeom>
        </p:spPr>
      </p:pic>
      <p:sp>
        <p:nvSpPr>
          <p:cNvPr id="21" name="Right Triangle 20">
            <a:extLst>
              <a:ext uri="{FF2B5EF4-FFF2-40B4-BE49-F238E27FC236}">
                <a16:creationId xmlns:a16="http://schemas.microsoft.com/office/drawing/2014/main" id="{D20EC4F9-5506-4BF2-B623-8A70E33009C0}"/>
              </a:ext>
            </a:extLst>
          </p:cNvPr>
          <p:cNvSpPr/>
          <p:nvPr/>
        </p:nvSpPr>
        <p:spPr>
          <a:xfrm>
            <a:off x="597355" y="3070560"/>
            <a:ext cx="11137445" cy="1069806"/>
          </a:xfrm>
          <a:custGeom>
            <a:avLst/>
            <a:gdLst>
              <a:gd name="connsiteX0" fmla="*/ 0 w 11137445"/>
              <a:gd name="connsiteY0" fmla="*/ 1422732 h 1422732"/>
              <a:gd name="connsiteX1" fmla="*/ 0 w 11137445"/>
              <a:gd name="connsiteY1" fmla="*/ 0 h 1422732"/>
              <a:gd name="connsiteX2" fmla="*/ 11137445 w 11137445"/>
              <a:gd name="connsiteY2" fmla="*/ 1422732 h 1422732"/>
              <a:gd name="connsiteX3" fmla="*/ 0 w 11137445"/>
              <a:gd name="connsiteY3" fmla="*/ 1422732 h 1422732"/>
              <a:gd name="connsiteX0" fmla="*/ 0 w 11137445"/>
              <a:gd name="connsiteY0" fmla="*/ 1069806 h 1069806"/>
              <a:gd name="connsiteX1" fmla="*/ 6817895 w 11137445"/>
              <a:gd name="connsiteY1" fmla="*/ 0 h 1069806"/>
              <a:gd name="connsiteX2" fmla="*/ 11137445 w 11137445"/>
              <a:gd name="connsiteY2" fmla="*/ 1069806 h 1069806"/>
              <a:gd name="connsiteX3" fmla="*/ 0 w 11137445"/>
              <a:gd name="connsiteY3" fmla="*/ 1069806 h 1069806"/>
            </a:gdLst>
            <a:ahLst/>
            <a:cxnLst>
              <a:cxn ang="0">
                <a:pos x="connsiteX0" y="connsiteY0"/>
              </a:cxn>
              <a:cxn ang="0">
                <a:pos x="connsiteX1" y="connsiteY1"/>
              </a:cxn>
              <a:cxn ang="0">
                <a:pos x="connsiteX2" y="connsiteY2"/>
              </a:cxn>
              <a:cxn ang="0">
                <a:pos x="connsiteX3" y="connsiteY3"/>
              </a:cxn>
            </a:cxnLst>
            <a:rect l="l" t="t" r="r" b="b"/>
            <a:pathLst>
              <a:path w="11137445" h="1069806">
                <a:moveTo>
                  <a:pt x="0" y="1069806"/>
                </a:moveTo>
                <a:lnTo>
                  <a:pt x="6817895" y="0"/>
                </a:lnTo>
                <a:lnTo>
                  <a:pt x="11137445" y="1069806"/>
                </a:lnTo>
                <a:lnTo>
                  <a:pt x="0" y="1069806"/>
                </a:lnTo>
                <a:close/>
              </a:path>
            </a:pathLst>
          </a:custGeom>
          <a:solidFill>
            <a:schemeClr val="bg1">
              <a:lumMod val="50000"/>
              <a:alpha val="3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16D28652-9379-4252-A6E9-974669A0A0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3404649"/>
      </p:ext>
    </p:extLst>
  </p:cSld>
  <p:clrMapOvr>
    <a:masterClrMapping/>
  </p:clrMapOvr>
  <mc:AlternateContent xmlns:mc="http://schemas.openxmlformats.org/markup-compatibility/2006">
    <mc:Choice xmlns:p14="http://schemas.microsoft.com/office/powerpoint/2010/main" Requires="p14">
      <p:transition p14:dur="100" advTm="35327">
        <p:cut/>
      </p:transition>
    </mc:Choice>
    <mc:Fallback>
      <p:transition advTm="3532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 Service Notification</a:t>
            </a:r>
          </a:p>
        </p:txBody>
      </p:sp>
      <p:pic>
        <p:nvPicPr>
          <p:cNvPr id="8" name="Picture 7">
            <a:extLst>
              <a:ext uri="{FF2B5EF4-FFF2-40B4-BE49-F238E27FC236}">
                <a16:creationId xmlns:a16="http://schemas.microsoft.com/office/drawing/2014/main" id="{141EBC15-C560-4CD8-8E88-BB6638FEDE4F}"/>
              </a:ext>
            </a:extLst>
          </p:cNvPr>
          <p:cNvPicPr>
            <a:picLocks noChangeAspect="1"/>
          </p:cNvPicPr>
          <p:nvPr/>
        </p:nvPicPr>
        <p:blipFill>
          <a:blip r:embed="rId5"/>
          <a:stretch>
            <a:fillRect/>
          </a:stretch>
        </p:blipFill>
        <p:spPr>
          <a:xfrm>
            <a:off x="1314677" y="1437270"/>
            <a:ext cx="8982075" cy="914400"/>
          </a:xfrm>
          <a:prstGeom prst="rect">
            <a:avLst/>
          </a:prstGeom>
        </p:spPr>
      </p:pic>
      <p:sp>
        <p:nvSpPr>
          <p:cNvPr id="9" name="Right Triangle 6">
            <a:extLst>
              <a:ext uri="{FF2B5EF4-FFF2-40B4-BE49-F238E27FC236}">
                <a16:creationId xmlns:a16="http://schemas.microsoft.com/office/drawing/2014/main" id="{AB3FA3C5-F836-46CB-8458-9A810831375D}"/>
              </a:ext>
            </a:extLst>
          </p:cNvPr>
          <p:cNvSpPr/>
          <p:nvPr/>
        </p:nvSpPr>
        <p:spPr>
          <a:xfrm>
            <a:off x="112296" y="2165683"/>
            <a:ext cx="12143873" cy="1054769"/>
          </a:xfrm>
          <a:custGeom>
            <a:avLst/>
            <a:gdLst>
              <a:gd name="connsiteX0" fmla="*/ 0 w 2871537"/>
              <a:gd name="connsiteY0" fmla="*/ 1086853 h 1086853"/>
              <a:gd name="connsiteX1" fmla="*/ 0 w 2871537"/>
              <a:gd name="connsiteY1" fmla="*/ 0 h 1086853"/>
              <a:gd name="connsiteX2" fmla="*/ 2871537 w 2871537"/>
              <a:gd name="connsiteY2" fmla="*/ 1086853 h 1086853"/>
              <a:gd name="connsiteX3" fmla="*/ 0 w 2871537"/>
              <a:gd name="connsiteY3" fmla="*/ 1086853 h 1086853"/>
              <a:gd name="connsiteX0" fmla="*/ 0 w 3144252"/>
              <a:gd name="connsiteY0" fmla="*/ 1263316 h 1263316"/>
              <a:gd name="connsiteX1" fmla="*/ 3144252 w 3144252"/>
              <a:gd name="connsiteY1" fmla="*/ 0 h 1263316"/>
              <a:gd name="connsiteX2" fmla="*/ 2871537 w 3144252"/>
              <a:gd name="connsiteY2" fmla="*/ 1263316 h 1263316"/>
              <a:gd name="connsiteX3" fmla="*/ 0 w 3144252"/>
              <a:gd name="connsiteY3" fmla="*/ 1263316 h 1263316"/>
              <a:gd name="connsiteX0" fmla="*/ 0 w 9865894"/>
              <a:gd name="connsiteY0" fmla="*/ 1054769 h 1263316"/>
              <a:gd name="connsiteX1" fmla="*/ 9865894 w 9865894"/>
              <a:gd name="connsiteY1" fmla="*/ 0 h 1263316"/>
              <a:gd name="connsiteX2" fmla="*/ 9593179 w 9865894"/>
              <a:gd name="connsiteY2" fmla="*/ 1263316 h 1263316"/>
              <a:gd name="connsiteX3" fmla="*/ 0 w 9865894"/>
              <a:gd name="connsiteY3" fmla="*/ 1054769 h 1263316"/>
              <a:gd name="connsiteX0" fmla="*/ 0 w 12143873"/>
              <a:gd name="connsiteY0" fmla="*/ 1054769 h 1054769"/>
              <a:gd name="connsiteX1" fmla="*/ 9865894 w 12143873"/>
              <a:gd name="connsiteY1" fmla="*/ 0 h 1054769"/>
              <a:gd name="connsiteX2" fmla="*/ 12143873 w 12143873"/>
              <a:gd name="connsiteY2" fmla="*/ 1038726 h 1054769"/>
              <a:gd name="connsiteX3" fmla="*/ 0 w 12143873"/>
              <a:gd name="connsiteY3" fmla="*/ 1054769 h 1054769"/>
            </a:gdLst>
            <a:ahLst/>
            <a:cxnLst>
              <a:cxn ang="0">
                <a:pos x="connsiteX0" y="connsiteY0"/>
              </a:cxn>
              <a:cxn ang="0">
                <a:pos x="connsiteX1" y="connsiteY1"/>
              </a:cxn>
              <a:cxn ang="0">
                <a:pos x="connsiteX2" y="connsiteY2"/>
              </a:cxn>
              <a:cxn ang="0">
                <a:pos x="connsiteX3" y="connsiteY3"/>
              </a:cxn>
            </a:cxnLst>
            <a:rect l="l" t="t" r="r" b="b"/>
            <a:pathLst>
              <a:path w="12143873" h="1054769">
                <a:moveTo>
                  <a:pt x="0" y="1054769"/>
                </a:moveTo>
                <a:lnTo>
                  <a:pt x="9865894" y="0"/>
                </a:lnTo>
                <a:lnTo>
                  <a:pt x="12143873" y="1038726"/>
                </a:lnTo>
                <a:lnTo>
                  <a:pt x="0" y="1054769"/>
                </a:lnTo>
                <a:close/>
              </a:path>
            </a:pathLst>
          </a:cu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D3A5436-3991-426F-A13E-C7DA6A577192}"/>
              </a:ext>
            </a:extLst>
          </p:cNvPr>
          <p:cNvPicPr>
            <a:picLocks noChangeAspect="1"/>
          </p:cNvPicPr>
          <p:nvPr/>
        </p:nvPicPr>
        <p:blipFill>
          <a:blip r:embed="rId6"/>
          <a:stretch>
            <a:fillRect/>
          </a:stretch>
        </p:blipFill>
        <p:spPr>
          <a:xfrm>
            <a:off x="371260" y="3220452"/>
            <a:ext cx="11820740" cy="1637145"/>
          </a:xfrm>
          <a:prstGeom prst="rect">
            <a:avLst/>
          </a:prstGeom>
        </p:spPr>
      </p:pic>
      <p:pic>
        <p:nvPicPr>
          <p:cNvPr id="12" name="Audio 11">
            <a:hlinkClick r:id="" action="ppaction://media"/>
            <a:extLst>
              <a:ext uri="{FF2B5EF4-FFF2-40B4-BE49-F238E27FC236}">
                <a16:creationId xmlns:a16="http://schemas.microsoft.com/office/drawing/2014/main" id="{9279F82F-0F81-48DA-B4BE-7AD9DDDE9F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6777902"/>
      </p:ext>
    </p:extLst>
  </p:cSld>
  <p:clrMapOvr>
    <a:masterClrMapping/>
  </p:clrMapOvr>
  <mc:AlternateContent xmlns:mc="http://schemas.openxmlformats.org/markup-compatibility/2006">
    <mc:Choice xmlns:p14="http://schemas.microsoft.com/office/powerpoint/2010/main" Requires="p14">
      <p:transition p14:dur="100" advTm="27740">
        <p:cut/>
      </p:transition>
    </mc:Choice>
    <mc:Fallback>
      <p:transition advTm="2774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0DFF-1BC2-4698-A795-B451D124E88C}"/>
              </a:ext>
            </a:extLst>
          </p:cNvPr>
          <p:cNvSpPr>
            <a:spLocks noGrp="1"/>
          </p:cNvSpPr>
          <p:nvPr>
            <p:ph type="title"/>
          </p:nvPr>
        </p:nvSpPr>
        <p:spPr/>
        <p:txBody>
          <a:bodyPr/>
          <a:lstStyle/>
          <a:p>
            <a:r>
              <a:rPr lang="en-US" dirty="0"/>
              <a:t>Part One</a:t>
            </a:r>
          </a:p>
        </p:txBody>
      </p:sp>
      <p:sp>
        <p:nvSpPr>
          <p:cNvPr id="3" name="Subtitle 2">
            <a:extLst>
              <a:ext uri="{FF2B5EF4-FFF2-40B4-BE49-F238E27FC236}">
                <a16:creationId xmlns:a16="http://schemas.microsoft.com/office/drawing/2014/main" id="{0770FE6F-4200-4CF9-9946-8F340113C73B}"/>
              </a:ext>
            </a:extLst>
          </p:cNvPr>
          <p:cNvSpPr>
            <a:spLocks noGrp="1"/>
          </p:cNvSpPr>
          <p:nvPr>
            <p:ph type="subTitle" idx="1"/>
          </p:nvPr>
        </p:nvSpPr>
        <p:spPr/>
        <p:txBody>
          <a:bodyPr/>
          <a:lstStyle/>
          <a:p>
            <a:r>
              <a:rPr lang="en-US" dirty="0"/>
              <a:t>Atrezzo Submission</a:t>
            </a:r>
          </a:p>
        </p:txBody>
      </p:sp>
      <p:pic>
        <p:nvPicPr>
          <p:cNvPr id="5" name="Audio 4">
            <a:hlinkClick r:id="" action="ppaction://media"/>
            <a:extLst>
              <a:ext uri="{FF2B5EF4-FFF2-40B4-BE49-F238E27FC236}">
                <a16:creationId xmlns:a16="http://schemas.microsoft.com/office/drawing/2014/main" id="{22E6FC03-6070-483A-ADE1-2BF2BE486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2827563"/>
      </p:ext>
    </p:extLst>
  </p:cSld>
  <p:clrMapOvr>
    <a:masterClrMapping/>
  </p:clrMapOvr>
  <mc:AlternateContent xmlns:mc="http://schemas.openxmlformats.org/markup-compatibility/2006">
    <mc:Choice xmlns:p14="http://schemas.microsoft.com/office/powerpoint/2010/main" Requires="p14">
      <p:transition p14:dur="100" advTm="5556">
        <p:cut/>
      </p:transition>
    </mc:Choice>
    <mc:Fallback>
      <p:transition advTm="555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2050" name="Picture 2" descr="PNG Clipart Question Mark Transparent Spinning Color Picker Image Provided  - EpiCentro Festival">
            <a:extLst>
              <a:ext uri="{FF2B5EF4-FFF2-40B4-BE49-F238E27FC236}">
                <a16:creationId xmlns:a16="http://schemas.microsoft.com/office/drawing/2014/main" id="{23E365E3-99EA-413E-AE57-88B1C2CF26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6300" y="1593432"/>
            <a:ext cx="1783390" cy="2979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7C50C0-8974-4EA9-8858-B3C68ECFA2E8}"/>
              </a:ext>
            </a:extLst>
          </p:cNvPr>
          <p:cNvSpPr txBox="1"/>
          <p:nvPr/>
        </p:nvSpPr>
        <p:spPr>
          <a:xfrm>
            <a:off x="3056021" y="1593432"/>
            <a:ext cx="8470571" cy="3200876"/>
          </a:xfrm>
          <a:prstGeom prst="rect">
            <a:avLst/>
          </a:prstGeom>
          <a:noFill/>
        </p:spPr>
        <p:txBody>
          <a:bodyPr wrap="square" rtlCol="0">
            <a:spAutoFit/>
          </a:bodyPr>
          <a:lstStyle/>
          <a:p>
            <a:pPr algn="ctr"/>
            <a:r>
              <a:rPr lang="en-US" sz="2000" b="1" dirty="0"/>
              <a:t>Toll-Free Phone: (866) 521-0027</a:t>
            </a:r>
          </a:p>
          <a:p>
            <a:pPr algn="ctr"/>
            <a:endParaRPr lang="en-US" sz="2000" b="1" dirty="0"/>
          </a:p>
          <a:p>
            <a:r>
              <a:rPr lang="en-US" dirty="0"/>
              <a:t>Option 1 – Member Services </a:t>
            </a:r>
          </a:p>
          <a:p>
            <a:r>
              <a:rPr lang="en-US" dirty="0"/>
              <a:t>Option 2 – Katie Beckett</a:t>
            </a:r>
          </a:p>
          <a:p>
            <a:r>
              <a:rPr lang="en-US" dirty="0"/>
              <a:t>Option 3 – Provider Relations</a:t>
            </a:r>
          </a:p>
          <a:p>
            <a:r>
              <a:rPr lang="en-US" dirty="0"/>
              <a:t>Option 4 – Care Management</a:t>
            </a:r>
          </a:p>
          <a:p>
            <a:r>
              <a:rPr lang="en-US" dirty="0"/>
              <a:t>Option 5 – Appeals </a:t>
            </a:r>
          </a:p>
          <a:p>
            <a:endParaRPr lang="en-US" dirty="0"/>
          </a:p>
          <a:p>
            <a:r>
              <a:rPr lang="en-US" dirty="0"/>
              <a:t>Email: </a:t>
            </a:r>
            <a:r>
              <a:rPr lang="en-US" dirty="0">
                <a:hlinkClick r:id="rId6"/>
              </a:rPr>
              <a:t>ProviderRelationsME@Kepro.com</a:t>
            </a:r>
            <a:r>
              <a:rPr lang="en-US" dirty="0"/>
              <a:t> </a:t>
            </a:r>
          </a:p>
          <a:p>
            <a:endParaRPr lang="en-US" dirty="0"/>
          </a:p>
          <a:p>
            <a:pPr algn="ctr"/>
            <a:r>
              <a:rPr lang="en-US" sz="2000" b="1" dirty="0">
                <a:hlinkClick r:id="rId7"/>
              </a:rPr>
              <a:t>www.qualitycareforme.com</a:t>
            </a:r>
            <a:r>
              <a:rPr lang="en-US" sz="2000" b="1" dirty="0"/>
              <a:t> </a:t>
            </a:r>
          </a:p>
        </p:txBody>
      </p:sp>
      <p:pic>
        <p:nvPicPr>
          <p:cNvPr id="4" name="Audio 3">
            <a:hlinkClick r:id="" action="ppaction://media"/>
            <a:extLst>
              <a:ext uri="{FF2B5EF4-FFF2-40B4-BE49-F238E27FC236}">
                <a16:creationId xmlns:a16="http://schemas.microsoft.com/office/drawing/2014/main" id="{0292FB1E-9153-4BD5-B4DE-0A9A65FB51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7178477"/>
      </p:ext>
    </p:extLst>
  </p:cSld>
  <p:clrMapOvr>
    <a:masterClrMapping/>
  </p:clrMapOvr>
  <mc:AlternateContent xmlns:mc="http://schemas.openxmlformats.org/markup-compatibility/2006">
    <mc:Choice xmlns:p14="http://schemas.microsoft.com/office/powerpoint/2010/main" Requires="p14">
      <p:transition p14:dur="100" advTm="27228">
        <p:cut/>
      </p:transition>
    </mc:Choice>
    <mc:Fallback>
      <p:transition advTm="2722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Atrezzo</a:t>
            </a:r>
          </a:p>
        </p:txBody>
      </p:sp>
      <p:pic>
        <p:nvPicPr>
          <p:cNvPr id="8" name="Picture 7">
            <a:extLst>
              <a:ext uri="{FF2B5EF4-FFF2-40B4-BE49-F238E27FC236}">
                <a16:creationId xmlns:a16="http://schemas.microsoft.com/office/drawing/2014/main" id="{AE9DFC96-D7E6-495F-9120-007CF9AAD75E}"/>
              </a:ext>
            </a:extLst>
          </p:cNvPr>
          <p:cNvPicPr>
            <a:picLocks noChangeAspect="1"/>
          </p:cNvPicPr>
          <p:nvPr/>
        </p:nvPicPr>
        <p:blipFill>
          <a:blip r:embed="rId6"/>
          <a:stretch>
            <a:fillRect/>
          </a:stretch>
        </p:blipFill>
        <p:spPr>
          <a:xfrm>
            <a:off x="876300" y="1743710"/>
            <a:ext cx="5081761" cy="367932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a:extLst>
              <a:ext uri="{FF2B5EF4-FFF2-40B4-BE49-F238E27FC236}">
                <a16:creationId xmlns:a16="http://schemas.microsoft.com/office/drawing/2014/main" id="{C3A53077-9DE1-45B9-82B1-A8153B29A61C}"/>
              </a:ext>
            </a:extLst>
          </p:cNvPr>
          <p:cNvSpPr txBox="1"/>
          <p:nvPr/>
        </p:nvSpPr>
        <p:spPr>
          <a:xfrm>
            <a:off x="6233941" y="2976262"/>
            <a:ext cx="5292651" cy="646331"/>
          </a:xfrm>
          <a:prstGeom prst="rect">
            <a:avLst/>
          </a:prstGeom>
          <a:noFill/>
        </p:spPr>
        <p:txBody>
          <a:bodyPr wrap="square" rtlCol="0">
            <a:spAutoFit/>
          </a:bodyPr>
          <a:lstStyle/>
          <a:p>
            <a:pPr algn="ctr"/>
            <a:r>
              <a:rPr lang="en-US" dirty="0"/>
              <a:t>Visit </a:t>
            </a:r>
            <a:r>
              <a:rPr lang="en-US" dirty="0">
                <a:hlinkClick r:id="rId7"/>
              </a:rPr>
              <a:t>www.qualitycareforme.com</a:t>
            </a:r>
            <a:r>
              <a:rPr lang="en-US" dirty="0"/>
              <a:t> to access the Atrezzo portal</a:t>
            </a:r>
          </a:p>
        </p:txBody>
      </p:sp>
      <p:pic>
        <p:nvPicPr>
          <p:cNvPr id="11" name="Graphic 10" descr="Right pointing backhand index">
            <a:extLst>
              <a:ext uri="{FF2B5EF4-FFF2-40B4-BE49-F238E27FC236}">
                <a16:creationId xmlns:a16="http://schemas.microsoft.com/office/drawing/2014/main" id="{5311F21F-445D-4D9D-A493-3909114B397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12039600" y="4892520"/>
            <a:ext cx="1061034" cy="1061034"/>
          </a:xfrm>
          <a:prstGeom prst="rect">
            <a:avLst/>
          </a:prstGeom>
        </p:spPr>
      </p:pic>
      <p:pic>
        <p:nvPicPr>
          <p:cNvPr id="7" name="Audio 6">
            <a:hlinkClick r:id="" action="ppaction://media"/>
            <a:extLst>
              <a:ext uri="{FF2B5EF4-FFF2-40B4-BE49-F238E27FC236}">
                <a16:creationId xmlns:a16="http://schemas.microsoft.com/office/drawing/2014/main" id="{C12E51FF-1E64-4F79-AAFB-6BFD82FD285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74781069"/>
      </p:ext>
    </p:extLst>
  </p:cSld>
  <p:clrMapOvr>
    <a:masterClrMapping/>
  </p:clrMapOvr>
  <mc:AlternateContent xmlns:mc="http://schemas.openxmlformats.org/markup-compatibility/2006" xmlns:p14="http://schemas.microsoft.com/office/powerpoint/2010/main">
    <mc:Choice Requires="p14">
      <p:transition p14:dur="100" advTm="13376">
        <p:cut/>
      </p:transition>
    </mc:Choice>
    <mc:Fallback xmlns="">
      <p:transition advTm="1337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7.40741E-7 L -0.87357 0.01528 " pathEditMode="relative" rAng="0" ptsTypes="AA">
                                      <p:cBhvr>
                                        <p:cTn id="10" dur="2000" fill="hold"/>
                                        <p:tgtEl>
                                          <p:spTgt spid="11"/>
                                        </p:tgtEl>
                                        <p:attrNameLst>
                                          <p:attrName>ppt_x</p:attrName>
                                          <p:attrName>ppt_y</p:attrName>
                                        </p:attrNameLst>
                                      </p:cBhvr>
                                      <p:rCtr x="-43685" y="764"/>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Atrezzo Login</a:t>
            </a:r>
          </a:p>
        </p:txBody>
      </p:sp>
      <p:sp>
        <p:nvSpPr>
          <p:cNvPr id="4" name="TextBox 3">
            <a:extLst>
              <a:ext uri="{FF2B5EF4-FFF2-40B4-BE49-F238E27FC236}">
                <a16:creationId xmlns:a16="http://schemas.microsoft.com/office/drawing/2014/main" id="{4F467F2F-4B06-48C1-ACAD-A3F0E7246F95}"/>
              </a:ext>
            </a:extLst>
          </p:cNvPr>
          <p:cNvSpPr txBox="1"/>
          <p:nvPr/>
        </p:nvSpPr>
        <p:spPr>
          <a:xfrm>
            <a:off x="876301" y="1610436"/>
            <a:ext cx="3162300" cy="646331"/>
          </a:xfrm>
          <a:prstGeom prst="rect">
            <a:avLst/>
          </a:prstGeom>
          <a:noFill/>
        </p:spPr>
        <p:txBody>
          <a:bodyPr wrap="square" rtlCol="0">
            <a:spAutoFit/>
          </a:bodyPr>
          <a:lstStyle/>
          <a:p>
            <a:r>
              <a:rPr lang="en-US" dirty="0"/>
              <a:t>Enter in your username and password</a:t>
            </a:r>
          </a:p>
        </p:txBody>
      </p:sp>
      <p:pic>
        <p:nvPicPr>
          <p:cNvPr id="8" name="Audio 7">
            <a:hlinkClick r:id="" action="ppaction://media"/>
            <a:extLst>
              <a:ext uri="{FF2B5EF4-FFF2-40B4-BE49-F238E27FC236}">
                <a16:creationId xmlns:a16="http://schemas.microsoft.com/office/drawing/2014/main" id="{9D99806B-7D48-4731-ADCE-DBBA7F1BDE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6B91DE3E-3EE8-431B-89BA-A7CC4CBED7D6}"/>
              </a:ext>
            </a:extLst>
          </p:cNvPr>
          <p:cNvPicPr>
            <a:picLocks noChangeAspect="1"/>
          </p:cNvPicPr>
          <p:nvPr/>
        </p:nvPicPr>
        <p:blipFill>
          <a:blip r:embed="rId6"/>
          <a:stretch>
            <a:fillRect/>
          </a:stretch>
        </p:blipFill>
        <p:spPr>
          <a:xfrm>
            <a:off x="4374685" y="166254"/>
            <a:ext cx="7502201" cy="47753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Freeform 10">
            <a:extLst>
              <a:ext uri="{FF2B5EF4-FFF2-40B4-BE49-F238E27FC236}">
                <a16:creationId xmlns:a16="http://schemas.microsoft.com/office/drawing/2014/main" id="{034E85E8-9CC0-4892-9184-8B83C281B05D}"/>
              </a:ext>
            </a:extLst>
          </p:cNvPr>
          <p:cNvSpPr/>
          <p:nvPr/>
        </p:nvSpPr>
        <p:spPr>
          <a:xfrm>
            <a:off x="3764478" y="1710047"/>
            <a:ext cx="5510151" cy="4868883"/>
          </a:xfrm>
          <a:custGeom>
            <a:avLst/>
            <a:gdLst>
              <a:gd name="connsiteX0" fmla="*/ 5510151 w 5510151"/>
              <a:gd name="connsiteY0" fmla="*/ 0 h 4868883"/>
              <a:gd name="connsiteX1" fmla="*/ 3206338 w 5510151"/>
              <a:gd name="connsiteY1" fmla="*/ 0 h 4868883"/>
              <a:gd name="connsiteX2" fmla="*/ 0 w 5510151"/>
              <a:gd name="connsiteY2" fmla="*/ 819397 h 4868883"/>
              <a:gd name="connsiteX3" fmla="*/ 3978234 w 5510151"/>
              <a:gd name="connsiteY3" fmla="*/ 4868883 h 4868883"/>
              <a:gd name="connsiteX4" fmla="*/ 5486400 w 5510151"/>
              <a:gd name="connsiteY4" fmla="*/ 2493818 h 4868883"/>
              <a:gd name="connsiteX5" fmla="*/ 5510151 w 5510151"/>
              <a:gd name="connsiteY5" fmla="*/ 0 h 48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0151" h="4868883">
                <a:moveTo>
                  <a:pt x="5510151" y="0"/>
                </a:moveTo>
                <a:lnTo>
                  <a:pt x="3206338" y="0"/>
                </a:lnTo>
                <a:lnTo>
                  <a:pt x="0" y="819397"/>
                </a:lnTo>
                <a:lnTo>
                  <a:pt x="3978234" y="4868883"/>
                </a:lnTo>
                <a:lnTo>
                  <a:pt x="5486400" y="2493818"/>
                </a:lnTo>
                <a:lnTo>
                  <a:pt x="5510151" y="0"/>
                </a:lnTo>
                <a:close/>
              </a:path>
            </a:pathLst>
          </a:custGeom>
          <a:solidFill>
            <a:schemeClr val="bg1">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F07F9A-5E5B-44C2-9751-38E6D7F51F4D}"/>
              </a:ext>
            </a:extLst>
          </p:cNvPr>
          <p:cNvPicPr>
            <a:picLocks noChangeAspect="1"/>
          </p:cNvPicPr>
          <p:nvPr/>
        </p:nvPicPr>
        <p:blipFill>
          <a:blip r:embed="rId7"/>
          <a:stretch>
            <a:fillRect/>
          </a:stretch>
        </p:blipFill>
        <p:spPr>
          <a:xfrm>
            <a:off x="3742904" y="2519457"/>
            <a:ext cx="4005605" cy="4042354"/>
          </a:xfrm>
          <a:prstGeom prst="rect">
            <a:avLst/>
          </a:prstGeom>
          <a:ln>
            <a:solidFill>
              <a:srgbClr val="70C2D4"/>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7302169"/>
      </p:ext>
    </p:extLst>
  </p:cSld>
  <p:clrMapOvr>
    <a:masterClrMapping/>
  </p:clrMapOvr>
  <mc:AlternateContent xmlns:mc="http://schemas.openxmlformats.org/markup-compatibility/2006" xmlns:p14="http://schemas.microsoft.com/office/powerpoint/2010/main">
    <mc:Choice Requires="p14">
      <p:transition p14:dur="100" advTm="26043">
        <p:cut/>
      </p:transition>
    </mc:Choice>
    <mc:Fallback xmlns="">
      <p:transition advTm="2604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sp>
        <p:nvSpPr>
          <p:cNvPr id="5" name="Text Placeholder 4">
            <a:extLst>
              <a:ext uri="{FF2B5EF4-FFF2-40B4-BE49-F238E27FC236}">
                <a16:creationId xmlns:a16="http://schemas.microsoft.com/office/drawing/2014/main" id="{40593BEF-77BD-41FD-94A0-53D43D168480}"/>
              </a:ext>
            </a:extLst>
          </p:cNvPr>
          <p:cNvSpPr>
            <a:spLocks noGrp="1"/>
          </p:cNvSpPr>
          <p:nvPr>
            <p:ph type="body" sz="half" idx="22"/>
          </p:nvPr>
        </p:nvSpPr>
        <p:spPr>
          <a:xfrm>
            <a:off x="885824" y="1435250"/>
            <a:ext cx="10640768" cy="789726"/>
          </a:xfrm>
        </p:spPr>
        <p:txBody>
          <a:bodyPr/>
          <a:lstStyle/>
          <a:p>
            <a:r>
              <a:rPr lang="en-US" dirty="0"/>
              <a:t>Once you have successful logged in, you will be brought to the home screen of Atrezzo. There are two ways to create a new request. You can click on New Request at the bottom of the home screen, or by click on the requests tab and selecting create new request. </a:t>
            </a:r>
          </a:p>
        </p:txBody>
      </p:sp>
      <p:pic>
        <p:nvPicPr>
          <p:cNvPr id="7" name="Audio 6">
            <a:hlinkClick r:id="" action="ppaction://media"/>
            <a:extLst>
              <a:ext uri="{FF2B5EF4-FFF2-40B4-BE49-F238E27FC236}">
                <a16:creationId xmlns:a16="http://schemas.microsoft.com/office/drawing/2014/main" id="{E8828862-5A2F-41DA-9B5C-8208480DD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81C0DE04-A012-48E8-8D80-F3961BE448A7}"/>
              </a:ext>
            </a:extLst>
          </p:cNvPr>
          <p:cNvPicPr>
            <a:picLocks noChangeAspect="1"/>
          </p:cNvPicPr>
          <p:nvPr/>
        </p:nvPicPr>
        <p:blipFill>
          <a:blip r:embed="rId6"/>
          <a:stretch>
            <a:fillRect/>
          </a:stretch>
        </p:blipFill>
        <p:spPr>
          <a:xfrm>
            <a:off x="1264779" y="2525408"/>
            <a:ext cx="9312501" cy="36846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Freeform 16">
            <a:extLst>
              <a:ext uri="{FF2B5EF4-FFF2-40B4-BE49-F238E27FC236}">
                <a16:creationId xmlns:a16="http://schemas.microsoft.com/office/drawing/2014/main" id="{E643966C-C28F-4E37-A3A8-6C813C068F5E}"/>
              </a:ext>
            </a:extLst>
          </p:cNvPr>
          <p:cNvSpPr/>
          <p:nvPr/>
        </p:nvSpPr>
        <p:spPr>
          <a:xfrm>
            <a:off x="3206338" y="2090057"/>
            <a:ext cx="1721922" cy="2018805"/>
          </a:xfrm>
          <a:custGeom>
            <a:avLst/>
            <a:gdLst>
              <a:gd name="connsiteX0" fmla="*/ 1721922 w 1721922"/>
              <a:gd name="connsiteY0" fmla="*/ 2018805 h 2018805"/>
              <a:gd name="connsiteX1" fmla="*/ 0 w 1721922"/>
              <a:gd name="connsiteY1" fmla="*/ 1900052 h 2018805"/>
              <a:gd name="connsiteX2" fmla="*/ 1674420 w 1721922"/>
              <a:gd name="connsiteY2" fmla="*/ 0 h 2018805"/>
              <a:gd name="connsiteX3" fmla="*/ 1721922 w 1721922"/>
              <a:gd name="connsiteY3" fmla="*/ 2018805 h 2018805"/>
            </a:gdLst>
            <a:ahLst/>
            <a:cxnLst>
              <a:cxn ang="0">
                <a:pos x="connsiteX0" y="connsiteY0"/>
              </a:cxn>
              <a:cxn ang="0">
                <a:pos x="connsiteX1" y="connsiteY1"/>
              </a:cxn>
              <a:cxn ang="0">
                <a:pos x="connsiteX2" y="connsiteY2"/>
              </a:cxn>
              <a:cxn ang="0">
                <a:pos x="connsiteX3" y="connsiteY3"/>
              </a:cxn>
            </a:cxnLst>
            <a:rect l="l" t="t" r="r" b="b"/>
            <a:pathLst>
              <a:path w="1721922" h="2018805">
                <a:moveTo>
                  <a:pt x="1721922" y="2018805"/>
                </a:moveTo>
                <a:lnTo>
                  <a:pt x="0" y="1900052"/>
                </a:lnTo>
                <a:lnTo>
                  <a:pt x="1674420" y="0"/>
                </a:lnTo>
                <a:lnTo>
                  <a:pt x="1721922" y="2018805"/>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750CD0F-51EB-4FFA-818D-FF849A087431}"/>
              </a:ext>
            </a:extLst>
          </p:cNvPr>
          <p:cNvPicPr>
            <a:picLocks noChangeAspect="1"/>
          </p:cNvPicPr>
          <p:nvPr/>
        </p:nvPicPr>
        <p:blipFill>
          <a:blip r:embed="rId7"/>
          <a:stretch>
            <a:fillRect/>
          </a:stretch>
        </p:blipFill>
        <p:spPr>
          <a:xfrm>
            <a:off x="4886999" y="2078671"/>
            <a:ext cx="3419069" cy="2036892"/>
          </a:xfrm>
          <a:prstGeom prst="rect">
            <a:avLst/>
          </a:prstGeom>
          <a:ln>
            <a:solidFill>
              <a:srgbClr val="70C2D4"/>
            </a:solidFill>
          </a:ln>
          <a:effectLst>
            <a:outerShdw blurRad="292100" dist="139700" dir="2700000" algn="tl" rotWithShape="0">
              <a:srgbClr val="333333">
                <a:alpha val="65000"/>
              </a:srgbClr>
            </a:outerShdw>
          </a:effectLst>
        </p:spPr>
      </p:pic>
      <p:sp>
        <p:nvSpPr>
          <p:cNvPr id="11" name="Freeform 15">
            <a:extLst>
              <a:ext uri="{FF2B5EF4-FFF2-40B4-BE49-F238E27FC236}">
                <a16:creationId xmlns:a16="http://schemas.microsoft.com/office/drawing/2014/main" id="{A3A56B15-648D-4924-8B82-1C16BBCE5D0E}"/>
              </a:ext>
            </a:extLst>
          </p:cNvPr>
          <p:cNvSpPr/>
          <p:nvPr/>
        </p:nvSpPr>
        <p:spPr>
          <a:xfrm>
            <a:off x="2090057" y="5355771"/>
            <a:ext cx="3146961" cy="1318161"/>
          </a:xfrm>
          <a:custGeom>
            <a:avLst/>
            <a:gdLst>
              <a:gd name="connsiteX0" fmla="*/ 3123211 w 3146961"/>
              <a:gd name="connsiteY0" fmla="*/ 1318161 h 1318161"/>
              <a:gd name="connsiteX1" fmla="*/ 0 w 3146961"/>
              <a:gd name="connsiteY1" fmla="*/ 83128 h 1318161"/>
              <a:gd name="connsiteX2" fmla="*/ 3146961 w 3146961"/>
              <a:gd name="connsiteY2" fmla="*/ 0 h 1318161"/>
              <a:gd name="connsiteX3" fmla="*/ 3123211 w 3146961"/>
              <a:gd name="connsiteY3" fmla="*/ 1318161 h 1318161"/>
            </a:gdLst>
            <a:ahLst/>
            <a:cxnLst>
              <a:cxn ang="0">
                <a:pos x="connsiteX0" y="connsiteY0"/>
              </a:cxn>
              <a:cxn ang="0">
                <a:pos x="connsiteX1" y="connsiteY1"/>
              </a:cxn>
              <a:cxn ang="0">
                <a:pos x="connsiteX2" y="connsiteY2"/>
              </a:cxn>
              <a:cxn ang="0">
                <a:pos x="connsiteX3" y="connsiteY3"/>
              </a:cxn>
            </a:cxnLst>
            <a:rect l="l" t="t" r="r" b="b"/>
            <a:pathLst>
              <a:path w="3146961" h="1318161">
                <a:moveTo>
                  <a:pt x="3123211" y="1318161"/>
                </a:moveTo>
                <a:lnTo>
                  <a:pt x="0" y="83128"/>
                </a:lnTo>
                <a:lnTo>
                  <a:pt x="3146961" y="0"/>
                </a:lnTo>
                <a:lnTo>
                  <a:pt x="3123211" y="1318161"/>
                </a:lnTo>
                <a:close/>
              </a:path>
            </a:pathLst>
          </a:custGeom>
          <a:solidFill>
            <a:srgbClr val="7F7F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61F2A72-EC8C-4144-98C6-ADFB1DCD0D9D}"/>
              </a:ext>
            </a:extLst>
          </p:cNvPr>
          <p:cNvPicPr>
            <a:picLocks noChangeAspect="1"/>
          </p:cNvPicPr>
          <p:nvPr/>
        </p:nvPicPr>
        <p:blipFill>
          <a:blip r:embed="rId8"/>
          <a:stretch>
            <a:fillRect/>
          </a:stretch>
        </p:blipFill>
        <p:spPr>
          <a:xfrm>
            <a:off x="5181100" y="5346921"/>
            <a:ext cx="2830868" cy="1325675"/>
          </a:xfrm>
          <a:prstGeom prst="rect">
            <a:avLst/>
          </a:prstGeom>
          <a:ln>
            <a:solidFill>
              <a:srgbClr val="70C2D4"/>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221384"/>
      </p:ext>
    </p:extLst>
  </p:cSld>
  <p:clrMapOvr>
    <a:masterClrMapping/>
  </p:clrMapOvr>
  <mc:AlternateContent xmlns:mc="http://schemas.openxmlformats.org/markup-compatibility/2006" xmlns:p14="http://schemas.microsoft.com/office/powerpoint/2010/main">
    <mc:Choice Requires="p14">
      <p:transition p14:dur="100" advTm="21898">
        <p:cut/>
      </p:transition>
    </mc:Choice>
    <mc:Fallback xmlns="">
      <p:transition advTm="2189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sp>
        <p:nvSpPr>
          <p:cNvPr id="3" name="Text Placeholder 2"/>
          <p:cNvSpPr>
            <a:spLocks noGrp="1"/>
          </p:cNvSpPr>
          <p:nvPr>
            <p:ph type="body" sz="half" idx="22"/>
          </p:nvPr>
        </p:nvSpPr>
        <p:spPr>
          <a:xfrm>
            <a:off x="885824" y="1639965"/>
            <a:ext cx="10640768" cy="4026543"/>
          </a:xfrm>
        </p:spPr>
        <p:txBody>
          <a:bodyPr/>
          <a:lstStyle/>
          <a:p>
            <a:pPr fontAlgn="t"/>
            <a:r>
              <a:rPr lang="en-US" dirty="0"/>
              <a:t>Enter in the member’s </a:t>
            </a:r>
            <a:r>
              <a:rPr lang="en-US" dirty="0" err="1"/>
              <a:t>MaineCare</a:t>
            </a:r>
            <a:r>
              <a:rPr lang="en-US" dirty="0"/>
              <a:t> ID in the Member ID box. If you don’t have the member’s </a:t>
            </a:r>
            <a:r>
              <a:rPr lang="en-US" dirty="0" err="1"/>
              <a:t>MaineCare</a:t>
            </a:r>
            <a:r>
              <a:rPr lang="en-US" dirty="0"/>
              <a:t> ID, you can search for the member by entering in the member’s last name and date of birth</a:t>
            </a:r>
          </a:p>
        </p:txBody>
      </p:sp>
      <p:pic>
        <p:nvPicPr>
          <p:cNvPr id="6" name="Picture 5"/>
          <p:cNvPicPr>
            <a:picLocks noChangeAspect="1"/>
          </p:cNvPicPr>
          <p:nvPr/>
        </p:nvPicPr>
        <p:blipFill>
          <a:blip r:embed="rId5"/>
          <a:stretch>
            <a:fillRect/>
          </a:stretch>
        </p:blipFill>
        <p:spPr>
          <a:xfrm>
            <a:off x="972973" y="2347176"/>
            <a:ext cx="6691788" cy="38885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Freeform 6"/>
          <p:cNvSpPr/>
          <p:nvPr/>
        </p:nvSpPr>
        <p:spPr>
          <a:xfrm>
            <a:off x="2541319" y="2850078"/>
            <a:ext cx="8989621" cy="2743200"/>
          </a:xfrm>
          <a:custGeom>
            <a:avLst/>
            <a:gdLst>
              <a:gd name="connsiteX0" fmla="*/ 0 w 8989621"/>
              <a:gd name="connsiteY0" fmla="*/ 2731325 h 2743200"/>
              <a:gd name="connsiteX1" fmla="*/ 3503221 w 8989621"/>
              <a:gd name="connsiteY1" fmla="*/ 2743200 h 2743200"/>
              <a:gd name="connsiteX2" fmla="*/ 8989621 w 8989621"/>
              <a:gd name="connsiteY2" fmla="*/ 2517569 h 2743200"/>
              <a:gd name="connsiteX3" fmla="*/ 2410691 w 8989621"/>
              <a:gd name="connsiteY3" fmla="*/ 0 h 2743200"/>
              <a:gd name="connsiteX4" fmla="*/ 0 w 8989621"/>
              <a:gd name="connsiteY4" fmla="*/ 1401288 h 2743200"/>
              <a:gd name="connsiteX5" fmla="*/ 0 w 8989621"/>
              <a:gd name="connsiteY5" fmla="*/ 2731325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9621" h="2743200">
                <a:moveTo>
                  <a:pt x="0" y="2731325"/>
                </a:moveTo>
                <a:lnTo>
                  <a:pt x="3503221" y="2743200"/>
                </a:lnTo>
                <a:lnTo>
                  <a:pt x="8989621" y="2517569"/>
                </a:lnTo>
                <a:lnTo>
                  <a:pt x="2410691" y="0"/>
                </a:lnTo>
                <a:lnTo>
                  <a:pt x="0" y="1401288"/>
                </a:lnTo>
                <a:lnTo>
                  <a:pt x="0" y="2731325"/>
                </a:lnTo>
                <a:close/>
              </a:path>
            </a:pathLst>
          </a:custGeom>
          <a:solidFill>
            <a:schemeClr val="bg1">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219516-2608-40D4-B6F8-B2C4C3762162}"/>
              </a:ext>
            </a:extLst>
          </p:cNvPr>
          <p:cNvPicPr>
            <a:picLocks noChangeAspect="1"/>
          </p:cNvPicPr>
          <p:nvPr/>
        </p:nvPicPr>
        <p:blipFill>
          <a:blip r:embed="rId6"/>
          <a:stretch>
            <a:fillRect/>
          </a:stretch>
        </p:blipFill>
        <p:spPr>
          <a:xfrm>
            <a:off x="4906349" y="2826327"/>
            <a:ext cx="6620243" cy="2541319"/>
          </a:xfrm>
          <a:prstGeom prst="rect">
            <a:avLst/>
          </a:prstGeom>
          <a:ln>
            <a:solidFill>
              <a:srgbClr val="70C2D4"/>
            </a:solid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90407205-8337-4022-8059-631123CDC0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1839006"/>
      </p:ext>
    </p:extLst>
  </p:cSld>
  <p:clrMapOvr>
    <a:masterClrMapping/>
  </p:clrMapOvr>
  <mc:AlternateContent xmlns:mc="http://schemas.openxmlformats.org/markup-compatibility/2006">
    <mc:Choice xmlns:p14="http://schemas.microsoft.com/office/powerpoint/2010/main" Requires="p14">
      <p:transition p14:dur="100" advTm="11759">
        <p:cut/>
      </p:transition>
    </mc:Choice>
    <mc:Fallback>
      <p:transition advTm="1175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sp>
        <p:nvSpPr>
          <p:cNvPr id="3" name="Text Placeholder 2"/>
          <p:cNvSpPr>
            <a:spLocks noGrp="1"/>
          </p:cNvSpPr>
          <p:nvPr>
            <p:ph type="body" sz="half" idx="22"/>
          </p:nvPr>
        </p:nvSpPr>
        <p:spPr>
          <a:xfrm>
            <a:off x="885824" y="1639965"/>
            <a:ext cx="10640768" cy="4026543"/>
          </a:xfrm>
        </p:spPr>
        <p:txBody>
          <a:bodyPr/>
          <a:lstStyle/>
          <a:p>
            <a:pPr fontAlgn="t"/>
            <a:r>
              <a:rPr lang="en-US" dirty="0"/>
              <a:t>Enter in the member’s </a:t>
            </a:r>
            <a:r>
              <a:rPr lang="en-US" dirty="0" err="1"/>
              <a:t>MaineCare</a:t>
            </a:r>
            <a:r>
              <a:rPr lang="en-US" dirty="0"/>
              <a:t> ID in the Member ID box. If you don’t have the member’s </a:t>
            </a:r>
            <a:r>
              <a:rPr lang="en-US" dirty="0" err="1"/>
              <a:t>MaineCare</a:t>
            </a:r>
            <a:r>
              <a:rPr lang="en-US" dirty="0"/>
              <a:t> ID, you can search for the member by entering in the member’s last name and date of birth</a:t>
            </a:r>
          </a:p>
        </p:txBody>
      </p:sp>
      <p:pic>
        <p:nvPicPr>
          <p:cNvPr id="6" name="Picture 5"/>
          <p:cNvPicPr>
            <a:picLocks noChangeAspect="1"/>
          </p:cNvPicPr>
          <p:nvPr/>
        </p:nvPicPr>
        <p:blipFill>
          <a:blip r:embed="rId5"/>
          <a:stretch>
            <a:fillRect/>
          </a:stretch>
        </p:blipFill>
        <p:spPr>
          <a:xfrm>
            <a:off x="972973" y="2347176"/>
            <a:ext cx="6691788" cy="38885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Freeform 6"/>
          <p:cNvSpPr/>
          <p:nvPr/>
        </p:nvSpPr>
        <p:spPr>
          <a:xfrm>
            <a:off x="2541319" y="2850078"/>
            <a:ext cx="8989621" cy="2743200"/>
          </a:xfrm>
          <a:custGeom>
            <a:avLst/>
            <a:gdLst>
              <a:gd name="connsiteX0" fmla="*/ 0 w 8989621"/>
              <a:gd name="connsiteY0" fmla="*/ 2731325 h 2743200"/>
              <a:gd name="connsiteX1" fmla="*/ 3503221 w 8989621"/>
              <a:gd name="connsiteY1" fmla="*/ 2743200 h 2743200"/>
              <a:gd name="connsiteX2" fmla="*/ 8989621 w 8989621"/>
              <a:gd name="connsiteY2" fmla="*/ 2517569 h 2743200"/>
              <a:gd name="connsiteX3" fmla="*/ 2410691 w 8989621"/>
              <a:gd name="connsiteY3" fmla="*/ 0 h 2743200"/>
              <a:gd name="connsiteX4" fmla="*/ 0 w 8989621"/>
              <a:gd name="connsiteY4" fmla="*/ 1401288 h 2743200"/>
              <a:gd name="connsiteX5" fmla="*/ 0 w 8989621"/>
              <a:gd name="connsiteY5" fmla="*/ 2731325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9621" h="2743200">
                <a:moveTo>
                  <a:pt x="0" y="2731325"/>
                </a:moveTo>
                <a:lnTo>
                  <a:pt x="3503221" y="2743200"/>
                </a:lnTo>
                <a:lnTo>
                  <a:pt x="8989621" y="2517569"/>
                </a:lnTo>
                <a:lnTo>
                  <a:pt x="2410691" y="0"/>
                </a:lnTo>
                <a:lnTo>
                  <a:pt x="0" y="1401288"/>
                </a:lnTo>
                <a:lnTo>
                  <a:pt x="0" y="2731325"/>
                </a:lnTo>
                <a:close/>
              </a:path>
            </a:pathLst>
          </a:custGeom>
          <a:solidFill>
            <a:schemeClr val="bg1">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219516-2608-40D4-B6F8-B2C4C3762162}"/>
              </a:ext>
            </a:extLst>
          </p:cNvPr>
          <p:cNvPicPr>
            <a:picLocks noChangeAspect="1"/>
          </p:cNvPicPr>
          <p:nvPr/>
        </p:nvPicPr>
        <p:blipFill>
          <a:blip r:embed="rId6"/>
          <a:stretch>
            <a:fillRect/>
          </a:stretch>
        </p:blipFill>
        <p:spPr>
          <a:xfrm>
            <a:off x="4906349" y="2826327"/>
            <a:ext cx="6620243" cy="2541319"/>
          </a:xfrm>
          <a:prstGeom prst="rect">
            <a:avLst/>
          </a:prstGeom>
          <a:ln>
            <a:solidFill>
              <a:srgbClr val="70C2D4"/>
            </a:solidFill>
          </a:ln>
          <a:effectLst>
            <a:outerShdw blurRad="292100" dist="139700" dir="2700000" algn="tl" rotWithShape="0">
              <a:srgbClr val="333333">
                <a:alpha val="65000"/>
              </a:srgbClr>
            </a:outerShdw>
          </a:effectLst>
        </p:spPr>
      </p:pic>
      <p:pic>
        <p:nvPicPr>
          <p:cNvPr id="10" name="Audio 9">
            <a:hlinkClick r:id="" action="ppaction://media"/>
            <a:extLst>
              <a:ext uri="{FF2B5EF4-FFF2-40B4-BE49-F238E27FC236}">
                <a16:creationId xmlns:a16="http://schemas.microsoft.com/office/drawing/2014/main" id="{8E0DD8E8-E6F5-4247-AEC2-E849161105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1250653"/>
      </p:ext>
    </p:extLst>
  </p:cSld>
  <p:clrMapOvr>
    <a:masterClrMapping/>
  </p:clrMapOvr>
  <mc:AlternateContent xmlns:mc="http://schemas.openxmlformats.org/markup-compatibility/2006">
    <mc:Choice xmlns:p14="http://schemas.microsoft.com/office/powerpoint/2010/main" Requires="p14">
      <p:transition p14:dur="100" advTm="14708">
        <p:cut/>
      </p:transition>
    </mc:Choice>
    <mc:Fallback>
      <p:transition advTm="1470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Request</a:t>
            </a:r>
          </a:p>
        </p:txBody>
      </p:sp>
      <p:pic>
        <p:nvPicPr>
          <p:cNvPr id="9" name="Picture 8">
            <a:extLst>
              <a:ext uri="{FF2B5EF4-FFF2-40B4-BE49-F238E27FC236}">
                <a16:creationId xmlns:a16="http://schemas.microsoft.com/office/drawing/2014/main" id="{149F83D4-F687-4603-B842-B882ACAA6B8A}"/>
              </a:ext>
            </a:extLst>
          </p:cNvPr>
          <p:cNvPicPr>
            <a:picLocks noChangeAspect="1"/>
          </p:cNvPicPr>
          <p:nvPr/>
        </p:nvPicPr>
        <p:blipFill>
          <a:blip r:embed="rId5"/>
          <a:stretch>
            <a:fillRect/>
          </a:stretch>
        </p:blipFill>
        <p:spPr>
          <a:xfrm>
            <a:off x="876300" y="1806216"/>
            <a:ext cx="6924675" cy="38195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Audio 12">
            <a:hlinkClick r:id="" action="ppaction://media"/>
            <a:extLst>
              <a:ext uri="{FF2B5EF4-FFF2-40B4-BE49-F238E27FC236}">
                <a16:creationId xmlns:a16="http://schemas.microsoft.com/office/drawing/2014/main" id="{CB9DDF4C-B20E-486B-B27A-AF35007D88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4" name="Right Triangle 13">
            <a:extLst>
              <a:ext uri="{FF2B5EF4-FFF2-40B4-BE49-F238E27FC236}">
                <a16:creationId xmlns:a16="http://schemas.microsoft.com/office/drawing/2014/main" id="{CC599677-4006-43AA-AB77-E1BAA19FE51F}"/>
              </a:ext>
            </a:extLst>
          </p:cNvPr>
          <p:cNvSpPr/>
          <p:nvPr/>
        </p:nvSpPr>
        <p:spPr>
          <a:xfrm>
            <a:off x="2467429" y="3324830"/>
            <a:ext cx="2699656" cy="1508427"/>
          </a:xfrm>
          <a:custGeom>
            <a:avLst/>
            <a:gdLst>
              <a:gd name="connsiteX0" fmla="*/ 0 w 2148114"/>
              <a:gd name="connsiteY0" fmla="*/ 1131056 h 1131056"/>
              <a:gd name="connsiteX1" fmla="*/ 0 w 2148114"/>
              <a:gd name="connsiteY1" fmla="*/ 0 h 1131056"/>
              <a:gd name="connsiteX2" fmla="*/ 2148114 w 2148114"/>
              <a:gd name="connsiteY2" fmla="*/ 1131056 h 1131056"/>
              <a:gd name="connsiteX3" fmla="*/ 0 w 2148114"/>
              <a:gd name="connsiteY3" fmla="*/ 1131056 h 1131056"/>
              <a:gd name="connsiteX0" fmla="*/ 0 w 2438400"/>
              <a:gd name="connsiteY0" fmla="*/ 1653570 h 1653570"/>
              <a:gd name="connsiteX1" fmla="*/ 2438400 w 2438400"/>
              <a:gd name="connsiteY1" fmla="*/ 0 h 1653570"/>
              <a:gd name="connsiteX2" fmla="*/ 2148114 w 2438400"/>
              <a:gd name="connsiteY2" fmla="*/ 1653570 h 1653570"/>
              <a:gd name="connsiteX3" fmla="*/ 0 w 2438400"/>
              <a:gd name="connsiteY3" fmla="*/ 1653570 h 1653570"/>
              <a:gd name="connsiteX0" fmla="*/ 0 w 2699656"/>
              <a:gd name="connsiteY0" fmla="*/ 1653570 h 1653570"/>
              <a:gd name="connsiteX1" fmla="*/ 2438400 w 2699656"/>
              <a:gd name="connsiteY1" fmla="*/ 0 h 1653570"/>
              <a:gd name="connsiteX2" fmla="*/ 2699656 w 2699656"/>
              <a:gd name="connsiteY2" fmla="*/ 956884 h 1653570"/>
              <a:gd name="connsiteX3" fmla="*/ 0 w 2699656"/>
              <a:gd name="connsiteY3" fmla="*/ 1653570 h 1653570"/>
              <a:gd name="connsiteX0" fmla="*/ 0 w 2699656"/>
              <a:gd name="connsiteY0" fmla="*/ 1508427 h 1508427"/>
              <a:gd name="connsiteX1" fmla="*/ 2452914 w 2699656"/>
              <a:gd name="connsiteY1" fmla="*/ 0 h 1508427"/>
              <a:gd name="connsiteX2" fmla="*/ 2699656 w 2699656"/>
              <a:gd name="connsiteY2" fmla="*/ 811741 h 1508427"/>
              <a:gd name="connsiteX3" fmla="*/ 0 w 2699656"/>
              <a:gd name="connsiteY3" fmla="*/ 1508427 h 1508427"/>
            </a:gdLst>
            <a:ahLst/>
            <a:cxnLst>
              <a:cxn ang="0">
                <a:pos x="connsiteX0" y="connsiteY0"/>
              </a:cxn>
              <a:cxn ang="0">
                <a:pos x="connsiteX1" y="connsiteY1"/>
              </a:cxn>
              <a:cxn ang="0">
                <a:pos x="connsiteX2" y="connsiteY2"/>
              </a:cxn>
              <a:cxn ang="0">
                <a:pos x="connsiteX3" y="connsiteY3"/>
              </a:cxn>
            </a:cxnLst>
            <a:rect l="l" t="t" r="r" b="b"/>
            <a:pathLst>
              <a:path w="2699656" h="1508427">
                <a:moveTo>
                  <a:pt x="0" y="1508427"/>
                </a:moveTo>
                <a:lnTo>
                  <a:pt x="2452914" y="0"/>
                </a:lnTo>
                <a:lnTo>
                  <a:pt x="2699656" y="811741"/>
                </a:lnTo>
                <a:lnTo>
                  <a:pt x="0" y="1508427"/>
                </a:lnTo>
                <a:close/>
              </a:path>
            </a:pathLst>
          </a:cu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6F4132-2F82-4B2A-B733-399A03B5C380}"/>
              </a:ext>
            </a:extLst>
          </p:cNvPr>
          <p:cNvPicPr>
            <a:picLocks noChangeAspect="1"/>
          </p:cNvPicPr>
          <p:nvPr/>
        </p:nvPicPr>
        <p:blipFill>
          <a:blip r:embed="rId7"/>
          <a:stretch>
            <a:fillRect/>
          </a:stretch>
        </p:blipFill>
        <p:spPr>
          <a:xfrm>
            <a:off x="4827254" y="3358967"/>
            <a:ext cx="3141089" cy="835662"/>
          </a:xfrm>
          <a:prstGeom prst="rect">
            <a:avLst/>
          </a:prstGeom>
        </p:spPr>
      </p:pic>
    </p:spTree>
    <p:extLst>
      <p:ext uri="{BB962C8B-B14F-4D97-AF65-F5344CB8AC3E}">
        <p14:creationId xmlns:p14="http://schemas.microsoft.com/office/powerpoint/2010/main" val="3339986800"/>
      </p:ext>
    </p:extLst>
  </p:cSld>
  <p:clrMapOvr>
    <a:masterClrMapping/>
  </p:clrMapOvr>
  <mc:AlternateContent xmlns:mc="http://schemas.openxmlformats.org/markup-compatibility/2006">
    <mc:Choice xmlns:p14="http://schemas.microsoft.com/office/powerpoint/2010/main" Requires="p14">
      <p:transition p14:dur="100" advTm="6674">
        <p:cut/>
      </p:transition>
    </mc:Choice>
    <mc:Fallback>
      <p:transition advTm="667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TIMING" val="|9.7"/>
</p:tagLst>
</file>

<file path=ppt/theme/theme1.xml><?xml version="1.0" encoding="utf-8"?>
<a:theme xmlns:a="http://schemas.openxmlformats.org/drawingml/2006/main" name="Custom Design">
  <a:themeElements>
    <a:clrScheme name="Custom 1">
      <a:dk1>
        <a:srgbClr val="000000"/>
      </a:dk1>
      <a:lt1>
        <a:srgbClr val="FFFFFF"/>
      </a:lt1>
      <a:dk2>
        <a:srgbClr val="37465E"/>
      </a:dk2>
      <a:lt2>
        <a:srgbClr val="FFFFFF"/>
      </a:lt2>
      <a:accent1>
        <a:srgbClr val="70C2D4"/>
      </a:accent1>
      <a:accent2>
        <a:srgbClr val="546980"/>
      </a:accent2>
      <a:accent3>
        <a:srgbClr val="36365C"/>
      </a:accent3>
      <a:accent4>
        <a:srgbClr val="D4CCA8"/>
      </a:accent4>
      <a:accent5>
        <a:srgbClr val="EF8A45"/>
      </a:accent5>
      <a:accent6>
        <a:srgbClr val="D9C973"/>
      </a:accent6>
      <a:hlink>
        <a:srgbClr val="38A3BA"/>
      </a:hlink>
      <a:folHlink>
        <a:srgbClr val="545454"/>
      </a:folHlink>
    </a:clrScheme>
    <a:fontScheme name="Kepro">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AE7CD09309164188C9B7DC0F81E1FF" ma:contentTypeVersion="2" ma:contentTypeDescription="Create a new document." ma:contentTypeScope="" ma:versionID="4dacc67a2de4f43f1ad11180f6f76c55">
  <xsd:schema xmlns:xsd="http://www.w3.org/2001/XMLSchema" xmlns:xs="http://www.w3.org/2001/XMLSchema" xmlns:p="http://schemas.microsoft.com/office/2006/metadata/properties" xmlns:ns2="c17a2438-8fd9-4895-9405-c877f00eba37" targetNamespace="http://schemas.microsoft.com/office/2006/metadata/properties" ma:root="true" ma:fieldsID="c812151825e0de0e6c35ca5ef1ff9808" ns2:_="">
    <xsd:import namespace="c17a2438-8fd9-4895-9405-c877f00eba3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a2438-8fd9-4895-9405-c877f00eb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302847-182A-48BF-8368-051EFD721845}">
  <ds:schemaRefs>
    <ds:schemaRef ds:uri="http://schemas.microsoft.com/sharepoint/v3/contenttype/forms"/>
  </ds:schemaRefs>
</ds:datastoreItem>
</file>

<file path=customXml/itemProps2.xml><?xml version="1.0" encoding="utf-8"?>
<ds:datastoreItem xmlns:ds="http://schemas.openxmlformats.org/officeDocument/2006/customXml" ds:itemID="{B946E3ED-FFB0-4141-9647-02E3979050BE}">
  <ds:schemaRefs>
    <ds:schemaRef ds:uri="http://purl.org/dc/dcmitype/"/>
    <ds:schemaRef ds:uri="http://purl.org/dc/elements/1.1/"/>
    <ds:schemaRef ds:uri="c17a2438-8fd9-4895-9405-c877f00eba37"/>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DF5B147-2C75-4B32-BC85-3361B68FC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7a2438-8fd9-4895-9405-c877f00eba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11124</TotalTime>
  <Words>1855</Words>
  <Application>Microsoft Office PowerPoint</Application>
  <PresentationFormat>Widescreen</PresentationFormat>
  <Paragraphs>144</Paragraphs>
  <Slides>30</Slides>
  <Notes>30</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Raleway</vt:lpstr>
      <vt:lpstr>Calibri</vt:lpstr>
      <vt:lpstr>Open Sans</vt:lpstr>
      <vt:lpstr>Raleway SemiBold</vt:lpstr>
      <vt:lpstr>Arial</vt:lpstr>
      <vt:lpstr>Raleway Light</vt:lpstr>
      <vt:lpstr>Custom Design</vt:lpstr>
      <vt:lpstr>Referral Refusal Requests</vt:lpstr>
      <vt:lpstr>Agenda</vt:lpstr>
      <vt:lpstr>Part One</vt:lpstr>
      <vt:lpstr>Accessing Atrezzo</vt:lpstr>
      <vt:lpstr>Atrezzo Login</vt:lpstr>
      <vt:lpstr>Creating the Request</vt:lpstr>
      <vt:lpstr>Creating the Request</vt:lpstr>
      <vt:lpstr>Creating the Request</vt:lpstr>
      <vt:lpstr>Creating the Request</vt:lpstr>
      <vt:lpstr>Creating the Request</vt:lpstr>
      <vt:lpstr>Creating the Request</vt:lpstr>
      <vt:lpstr>Creating the Request</vt:lpstr>
      <vt:lpstr>Creating the Request</vt:lpstr>
      <vt:lpstr>Creating the Request</vt:lpstr>
      <vt:lpstr>Requesting Provider Page</vt:lpstr>
      <vt:lpstr>Service Detail Page</vt:lpstr>
      <vt:lpstr>Service Detail Page</vt:lpstr>
      <vt:lpstr>Procedures Page</vt:lpstr>
      <vt:lpstr>Procedures Page</vt:lpstr>
      <vt:lpstr>Diagnosis Page</vt:lpstr>
      <vt:lpstr>Clinical Information Page</vt:lpstr>
      <vt:lpstr>Questionnaire Page</vt:lpstr>
      <vt:lpstr>Questionnaire Page</vt:lpstr>
      <vt:lpstr>Questionnaire Page</vt:lpstr>
      <vt:lpstr>Submitting the Request</vt:lpstr>
      <vt:lpstr>Submitting the Request</vt:lpstr>
      <vt:lpstr>Part Two</vt:lpstr>
      <vt:lpstr>Daily Authorization Report</vt:lpstr>
      <vt:lpstr>Checking for a Service Notification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Linh Le</dc:creator>
  <cp:lastModifiedBy>Brianna Walton</cp:lastModifiedBy>
  <cp:revision>508</cp:revision>
  <dcterms:created xsi:type="dcterms:W3CDTF">2020-03-20T15:14:34Z</dcterms:created>
  <dcterms:modified xsi:type="dcterms:W3CDTF">2021-05-07T19:44:52Z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0x010100EAAE7CD09309164188C9B7DC0F81E1FF</vt:lpwstr>
  </property>
</Properties>
</file>